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9" r:id="rId3"/>
    <p:sldId id="258" r:id="rId4"/>
    <p:sldId id="263" r:id="rId5"/>
    <p:sldId id="262" r:id="rId6"/>
    <p:sldId id="264" r:id="rId7"/>
    <p:sldId id="265" r:id="rId8"/>
    <p:sldId id="268" r:id="rId9"/>
    <p:sldId id="266" r:id="rId10"/>
    <p:sldId id="267" r:id="rId11"/>
    <p:sldId id="269" r:id="rId12"/>
    <p:sldId id="272" r:id="rId13"/>
    <p:sldId id="274" r:id="rId14"/>
    <p:sldId id="276" r:id="rId15"/>
    <p:sldId id="273" r:id="rId16"/>
    <p:sldId id="275" r:id="rId17"/>
    <p:sldId id="270"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0218"/>
    <a:srgbClr val="0000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139C93-B63C-E84A-8AF3-2518FAFACFE9}" v="32" dt="2022-09-09T06:51:24.12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50"/>
    <p:restoredTop sz="76197"/>
  </p:normalViewPr>
  <p:slideViewPr>
    <p:cSldViewPr snapToGrid="0" snapToObjects="1">
      <p:cViewPr varScale="1">
        <p:scale>
          <a:sx n="92" d="100"/>
          <a:sy n="92" d="100"/>
        </p:scale>
        <p:origin x="10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Rose" userId="cd106e22-e6be-4e9c-9d2d-208b48428199" providerId="ADAL" clId="{DC139C93-B63C-E84A-8AF3-2518FAFACFE9}"/>
    <pc:docChg chg="undo custSel addSld delSld modSld sldOrd">
      <pc:chgData name="Matt Rose" userId="cd106e22-e6be-4e9c-9d2d-208b48428199" providerId="ADAL" clId="{DC139C93-B63C-E84A-8AF3-2518FAFACFE9}" dt="2022-09-09T07:01:26.971" v="6963" actId="20577"/>
      <pc:docMkLst>
        <pc:docMk/>
      </pc:docMkLst>
      <pc:sldChg chg="modSp mod">
        <pc:chgData name="Matt Rose" userId="cd106e22-e6be-4e9c-9d2d-208b48428199" providerId="ADAL" clId="{DC139C93-B63C-E84A-8AF3-2518FAFACFE9}" dt="2022-09-08T15:09:22.014" v="36" actId="20577"/>
        <pc:sldMkLst>
          <pc:docMk/>
          <pc:sldMk cId="3506677641" sldId="256"/>
        </pc:sldMkLst>
        <pc:spChg chg="mod">
          <ac:chgData name="Matt Rose" userId="cd106e22-e6be-4e9c-9d2d-208b48428199" providerId="ADAL" clId="{DC139C93-B63C-E84A-8AF3-2518FAFACFE9}" dt="2022-09-08T15:09:15.574" v="12" actId="20577"/>
          <ac:spMkLst>
            <pc:docMk/>
            <pc:sldMk cId="3506677641" sldId="256"/>
            <ac:spMk id="4" creationId="{4A934685-5C90-D340-BD96-DA5BC647DBCC}"/>
          </ac:spMkLst>
        </pc:spChg>
        <pc:spChg chg="mod">
          <ac:chgData name="Matt Rose" userId="cd106e22-e6be-4e9c-9d2d-208b48428199" providerId="ADAL" clId="{DC139C93-B63C-E84A-8AF3-2518FAFACFE9}" dt="2022-09-08T15:09:17.178" v="14" actId="20577"/>
          <ac:spMkLst>
            <pc:docMk/>
            <pc:sldMk cId="3506677641" sldId="256"/>
            <ac:spMk id="5" creationId="{D66D1E86-30D9-784A-B7DB-6033657F7C74}"/>
          </ac:spMkLst>
        </pc:spChg>
        <pc:spChg chg="mod">
          <ac:chgData name="Matt Rose" userId="cd106e22-e6be-4e9c-9d2d-208b48428199" providerId="ADAL" clId="{DC139C93-B63C-E84A-8AF3-2518FAFACFE9}" dt="2022-09-08T15:09:22.014" v="36" actId="20577"/>
          <ac:spMkLst>
            <pc:docMk/>
            <pc:sldMk cId="3506677641" sldId="256"/>
            <ac:spMk id="6" creationId="{68AFC17A-D47C-2C41-A25F-5B272E31FA71}"/>
          </ac:spMkLst>
        </pc:spChg>
      </pc:sldChg>
      <pc:sldChg chg="modSp mod">
        <pc:chgData name="Matt Rose" userId="cd106e22-e6be-4e9c-9d2d-208b48428199" providerId="ADAL" clId="{DC139C93-B63C-E84A-8AF3-2518FAFACFE9}" dt="2022-09-08T15:28:57.437" v="2532" actId="20577"/>
        <pc:sldMkLst>
          <pc:docMk/>
          <pc:sldMk cId="3701488882" sldId="258"/>
        </pc:sldMkLst>
        <pc:spChg chg="mod">
          <ac:chgData name="Matt Rose" userId="cd106e22-e6be-4e9c-9d2d-208b48428199" providerId="ADAL" clId="{DC139C93-B63C-E84A-8AF3-2518FAFACFE9}" dt="2022-09-08T15:28:54.093" v="2524" actId="14100"/>
          <ac:spMkLst>
            <pc:docMk/>
            <pc:sldMk cId="3701488882" sldId="258"/>
            <ac:spMk id="2" creationId="{27A51251-DCA7-4243-BC06-AF32CE91DD00}"/>
          </ac:spMkLst>
        </pc:spChg>
        <pc:spChg chg="mod">
          <ac:chgData name="Matt Rose" userId="cd106e22-e6be-4e9c-9d2d-208b48428199" providerId="ADAL" clId="{DC139C93-B63C-E84A-8AF3-2518FAFACFE9}" dt="2022-09-08T15:28:57.437" v="2532" actId="20577"/>
          <ac:spMkLst>
            <pc:docMk/>
            <pc:sldMk cId="3701488882" sldId="258"/>
            <ac:spMk id="3" creationId="{55D53B4E-C8E8-CF49-A9D8-FB3C69E85650}"/>
          </ac:spMkLst>
        </pc:spChg>
      </pc:sldChg>
      <pc:sldChg chg="modSp mod">
        <pc:chgData name="Matt Rose" userId="cd106e22-e6be-4e9c-9d2d-208b48428199" providerId="ADAL" clId="{DC139C93-B63C-E84A-8AF3-2518FAFACFE9}" dt="2022-09-08T15:10:02.795" v="43" actId="403"/>
        <pc:sldMkLst>
          <pc:docMk/>
          <pc:sldMk cId="2123522012" sldId="259"/>
        </pc:sldMkLst>
        <pc:spChg chg="mod">
          <ac:chgData name="Matt Rose" userId="cd106e22-e6be-4e9c-9d2d-208b48428199" providerId="ADAL" clId="{DC139C93-B63C-E84A-8AF3-2518FAFACFE9}" dt="2022-09-08T15:10:02.795" v="43" actId="403"/>
          <ac:spMkLst>
            <pc:docMk/>
            <pc:sldMk cId="2123522012" sldId="259"/>
            <ac:spMk id="3" creationId="{850BB1CD-3267-B31B-7C3B-CEAE04B94D1B}"/>
          </ac:spMkLst>
        </pc:spChg>
      </pc:sldChg>
      <pc:sldChg chg="modSp mod modNotesTx">
        <pc:chgData name="Matt Rose" userId="cd106e22-e6be-4e9c-9d2d-208b48428199" providerId="ADAL" clId="{DC139C93-B63C-E84A-8AF3-2518FAFACFE9}" dt="2022-09-09T06:29:01.123" v="4998" actId="20577"/>
        <pc:sldMkLst>
          <pc:docMk/>
          <pc:sldMk cId="1113446186" sldId="262"/>
        </pc:sldMkLst>
        <pc:spChg chg="mod">
          <ac:chgData name="Matt Rose" userId="cd106e22-e6be-4e9c-9d2d-208b48428199" providerId="ADAL" clId="{DC139C93-B63C-E84A-8AF3-2518FAFACFE9}" dt="2022-09-08T15:25:40.173" v="1789" actId="27636"/>
          <ac:spMkLst>
            <pc:docMk/>
            <pc:sldMk cId="1113446186" sldId="262"/>
            <ac:spMk id="2" creationId="{001CE410-535F-A846-8429-E54E3442FD6D}"/>
          </ac:spMkLst>
        </pc:spChg>
        <pc:spChg chg="mod">
          <ac:chgData name="Matt Rose" userId="cd106e22-e6be-4e9c-9d2d-208b48428199" providerId="ADAL" clId="{DC139C93-B63C-E84A-8AF3-2518FAFACFE9}" dt="2022-09-09T06:29:01.123" v="4998" actId="20577"/>
          <ac:spMkLst>
            <pc:docMk/>
            <pc:sldMk cId="1113446186" sldId="262"/>
            <ac:spMk id="3" creationId="{A69E0292-395F-D934-5474-33FF53252692}"/>
          </ac:spMkLst>
        </pc:spChg>
      </pc:sldChg>
      <pc:sldChg chg="addSp modSp mod modNotesTx">
        <pc:chgData name="Matt Rose" userId="cd106e22-e6be-4e9c-9d2d-208b48428199" providerId="ADAL" clId="{DC139C93-B63C-E84A-8AF3-2518FAFACFE9}" dt="2022-09-08T15:25:26.130" v="1773" actId="20577"/>
        <pc:sldMkLst>
          <pc:docMk/>
          <pc:sldMk cId="3446110596" sldId="263"/>
        </pc:sldMkLst>
        <pc:spChg chg="mod">
          <ac:chgData name="Matt Rose" userId="cd106e22-e6be-4e9c-9d2d-208b48428199" providerId="ADAL" clId="{DC139C93-B63C-E84A-8AF3-2518FAFACFE9}" dt="2022-09-08T15:22:32.231" v="1003" actId="20577"/>
          <ac:spMkLst>
            <pc:docMk/>
            <pc:sldMk cId="3446110596" sldId="263"/>
            <ac:spMk id="5" creationId="{5DEF8C34-0E19-8D1A-21EC-781E28A5A821}"/>
          </ac:spMkLst>
        </pc:spChg>
        <pc:spChg chg="mod">
          <ac:chgData name="Matt Rose" userId="cd106e22-e6be-4e9c-9d2d-208b48428199" providerId="ADAL" clId="{DC139C93-B63C-E84A-8AF3-2518FAFACFE9}" dt="2022-09-08T15:19:17.084" v="567" actId="20577"/>
          <ac:spMkLst>
            <pc:docMk/>
            <pc:sldMk cId="3446110596" sldId="263"/>
            <ac:spMk id="6" creationId="{2CCE0B68-D9D3-7EB7-D4BA-9D435873FCEC}"/>
          </ac:spMkLst>
        </pc:spChg>
        <pc:picChg chg="add mod">
          <ac:chgData name="Matt Rose" userId="cd106e22-e6be-4e9c-9d2d-208b48428199" providerId="ADAL" clId="{DC139C93-B63C-E84A-8AF3-2518FAFACFE9}" dt="2022-09-08T15:19:59.511" v="579" actId="1036"/>
          <ac:picMkLst>
            <pc:docMk/>
            <pc:sldMk cId="3446110596" sldId="263"/>
            <ac:picMk id="2" creationId="{850C5EE1-241B-A400-DDE7-98F53DBDFB42}"/>
          </ac:picMkLst>
        </pc:picChg>
        <pc:picChg chg="add mod">
          <ac:chgData name="Matt Rose" userId="cd106e22-e6be-4e9c-9d2d-208b48428199" providerId="ADAL" clId="{DC139C93-B63C-E84A-8AF3-2518FAFACFE9}" dt="2022-09-08T15:20:40.157" v="631" actId="1036"/>
          <ac:picMkLst>
            <pc:docMk/>
            <pc:sldMk cId="3446110596" sldId="263"/>
            <ac:picMk id="3" creationId="{33C41B97-3FE7-925B-45F8-AF026DB2917D}"/>
          </ac:picMkLst>
        </pc:picChg>
        <pc:picChg chg="add mod">
          <ac:chgData name="Matt Rose" userId="cd106e22-e6be-4e9c-9d2d-208b48428199" providerId="ADAL" clId="{DC139C93-B63C-E84A-8AF3-2518FAFACFE9}" dt="2022-09-08T15:20:46.699" v="639" actId="1035"/>
          <ac:picMkLst>
            <pc:docMk/>
            <pc:sldMk cId="3446110596" sldId="263"/>
            <ac:picMk id="4" creationId="{5B9D9895-14F3-D88A-439A-BAD34D7C2A7E}"/>
          </ac:picMkLst>
        </pc:picChg>
      </pc:sldChg>
      <pc:sldChg chg="addSp delSp modSp mod">
        <pc:chgData name="Matt Rose" userId="cd106e22-e6be-4e9c-9d2d-208b48428199" providerId="ADAL" clId="{DC139C93-B63C-E84A-8AF3-2518FAFACFE9}" dt="2022-09-08T15:29:11.270" v="2535"/>
        <pc:sldMkLst>
          <pc:docMk/>
          <pc:sldMk cId="868659325" sldId="264"/>
        </pc:sldMkLst>
        <pc:spChg chg="mod">
          <ac:chgData name="Matt Rose" userId="cd106e22-e6be-4e9c-9d2d-208b48428199" providerId="ADAL" clId="{DC139C93-B63C-E84A-8AF3-2518FAFACFE9}" dt="2022-09-08T15:28:40.956" v="2500" actId="20577"/>
          <ac:spMkLst>
            <pc:docMk/>
            <pc:sldMk cId="868659325" sldId="264"/>
            <ac:spMk id="2" creationId="{27A51251-DCA7-4243-BC06-AF32CE91DD00}"/>
          </ac:spMkLst>
        </pc:spChg>
        <pc:spChg chg="mod">
          <ac:chgData name="Matt Rose" userId="cd106e22-e6be-4e9c-9d2d-208b48428199" providerId="ADAL" clId="{DC139C93-B63C-E84A-8AF3-2518FAFACFE9}" dt="2022-09-08T15:28:44.567" v="2510" actId="20577"/>
          <ac:spMkLst>
            <pc:docMk/>
            <pc:sldMk cId="868659325" sldId="264"/>
            <ac:spMk id="3" creationId="{55D53B4E-C8E8-CF49-A9D8-FB3C69E85650}"/>
          </ac:spMkLst>
        </pc:spChg>
        <pc:spChg chg="add del mod">
          <ac:chgData name="Matt Rose" userId="cd106e22-e6be-4e9c-9d2d-208b48428199" providerId="ADAL" clId="{DC139C93-B63C-E84A-8AF3-2518FAFACFE9}" dt="2022-09-08T15:29:11.270" v="2535"/>
          <ac:spMkLst>
            <pc:docMk/>
            <pc:sldMk cId="868659325" sldId="264"/>
            <ac:spMk id="4" creationId="{4C4FC22F-5C61-FE29-3785-D4B41E9879C9}"/>
          </ac:spMkLst>
        </pc:spChg>
      </pc:sldChg>
      <pc:sldChg chg="addSp delSp modSp mod">
        <pc:chgData name="Matt Rose" userId="cd106e22-e6be-4e9c-9d2d-208b48428199" providerId="ADAL" clId="{DC139C93-B63C-E84A-8AF3-2518FAFACFE9}" dt="2022-09-08T15:40:29.731" v="3123" actId="1038"/>
        <pc:sldMkLst>
          <pc:docMk/>
          <pc:sldMk cId="1443600732" sldId="265"/>
        </pc:sldMkLst>
        <pc:spChg chg="mod">
          <ac:chgData name="Matt Rose" userId="cd106e22-e6be-4e9c-9d2d-208b48428199" providerId="ADAL" clId="{DC139C93-B63C-E84A-8AF3-2518FAFACFE9}" dt="2022-09-08T15:29:19.080" v="2554" actId="20577"/>
          <ac:spMkLst>
            <pc:docMk/>
            <pc:sldMk cId="1443600732" sldId="265"/>
            <ac:spMk id="2" creationId="{001CE410-535F-A846-8429-E54E3442FD6D}"/>
          </ac:spMkLst>
        </pc:spChg>
        <pc:spChg chg="mod">
          <ac:chgData name="Matt Rose" userId="cd106e22-e6be-4e9c-9d2d-208b48428199" providerId="ADAL" clId="{DC139C93-B63C-E84A-8AF3-2518FAFACFE9}" dt="2022-09-08T15:39:36.612" v="3111" actId="20577"/>
          <ac:spMkLst>
            <pc:docMk/>
            <pc:sldMk cId="1443600732" sldId="265"/>
            <ac:spMk id="3" creationId="{A69E0292-395F-D934-5474-33FF53252692}"/>
          </ac:spMkLst>
        </pc:spChg>
        <pc:spChg chg="mod">
          <ac:chgData name="Matt Rose" userId="cd106e22-e6be-4e9c-9d2d-208b48428199" providerId="ADAL" clId="{DC139C93-B63C-E84A-8AF3-2518FAFACFE9}" dt="2022-09-08T15:29:26.448" v="2555" actId="20577"/>
          <ac:spMkLst>
            <pc:docMk/>
            <pc:sldMk cId="1443600732" sldId="265"/>
            <ac:spMk id="4" creationId="{264F6137-D640-C3A6-273E-5653E949B887}"/>
          </ac:spMkLst>
        </pc:spChg>
        <pc:picChg chg="add mod">
          <ac:chgData name="Matt Rose" userId="cd106e22-e6be-4e9c-9d2d-208b48428199" providerId="ADAL" clId="{DC139C93-B63C-E84A-8AF3-2518FAFACFE9}" dt="2022-09-08T15:40:11.816" v="3119" actId="1076"/>
          <ac:picMkLst>
            <pc:docMk/>
            <pc:sldMk cId="1443600732" sldId="265"/>
            <ac:picMk id="5" creationId="{598DDF3D-EB4B-6769-1606-3B22D7C9283E}"/>
          </ac:picMkLst>
        </pc:picChg>
        <pc:picChg chg="del">
          <ac:chgData name="Matt Rose" userId="cd106e22-e6be-4e9c-9d2d-208b48428199" providerId="ADAL" clId="{DC139C93-B63C-E84A-8AF3-2518FAFACFE9}" dt="2022-09-08T15:32:36.170" v="2882" actId="478"/>
          <ac:picMkLst>
            <pc:docMk/>
            <pc:sldMk cId="1443600732" sldId="265"/>
            <ac:picMk id="6" creationId="{4BCE394F-2DA6-F3AE-C7AB-CF9B2FCB9255}"/>
          </ac:picMkLst>
        </pc:picChg>
        <pc:picChg chg="add mod">
          <ac:chgData name="Matt Rose" userId="cd106e22-e6be-4e9c-9d2d-208b48428199" providerId="ADAL" clId="{DC139C93-B63C-E84A-8AF3-2518FAFACFE9}" dt="2022-09-08T15:40:29.731" v="3123" actId="1038"/>
          <ac:picMkLst>
            <pc:docMk/>
            <pc:sldMk cId="1443600732" sldId="265"/>
            <ac:picMk id="7" creationId="{B31E50F3-53FC-2541-C200-31371772D76E}"/>
          </ac:picMkLst>
        </pc:picChg>
      </pc:sldChg>
      <pc:sldChg chg="addSp delSp modSp mod">
        <pc:chgData name="Matt Rose" userId="cd106e22-e6be-4e9c-9d2d-208b48428199" providerId="ADAL" clId="{DC139C93-B63C-E84A-8AF3-2518FAFACFE9}" dt="2022-09-08T15:49:02.928" v="3609" actId="1038"/>
        <pc:sldMkLst>
          <pc:docMk/>
          <pc:sldMk cId="446887677" sldId="266"/>
        </pc:sldMkLst>
        <pc:spChg chg="mod">
          <ac:chgData name="Matt Rose" userId="cd106e22-e6be-4e9c-9d2d-208b48428199" providerId="ADAL" clId="{DC139C93-B63C-E84A-8AF3-2518FAFACFE9}" dt="2022-09-08T15:40:57.937" v="3165" actId="20577"/>
          <ac:spMkLst>
            <pc:docMk/>
            <pc:sldMk cId="446887677" sldId="266"/>
            <ac:spMk id="2" creationId="{001CE410-535F-A846-8429-E54E3442FD6D}"/>
          </ac:spMkLst>
        </pc:spChg>
        <pc:spChg chg="mod">
          <ac:chgData name="Matt Rose" userId="cd106e22-e6be-4e9c-9d2d-208b48428199" providerId="ADAL" clId="{DC139C93-B63C-E84A-8AF3-2518FAFACFE9}" dt="2022-09-08T15:48:59.962" v="3600" actId="1076"/>
          <ac:spMkLst>
            <pc:docMk/>
            <pc:sldMk cId="446887677" sldId="266"/>
            <ac:spMk id="3" creationId="{A69E0292-395F-D934-5474-33FF53252692}"/>
          </ac:spMkLst>
        </pc:spChg>
        <pc:spChg chg="del mod">
          <ac:chgData name="Matt Rose" userId="cd106e22-e6be-4e9c-9d2d-208b48428199" providerId="ADAL" clId="{DC139C93-B63C-E84A-8AF3-2518FAFACFE9}" dt="2022-09-08T15:48:21.290" v="3499"/>
          <ac:spMkLst>
            <pc:docMk/>
            <pc:sldMk cId="446887677" sldId="266"/>
            <ac:spMk id="4" creationId="{264F6137-D640-C3A6-273E-5653E949B887}"/>
          </ac:spMkLst>
        </pc:spChg>
        <pc:picChg chg="add mod">
          <ac:chgData name="Matt Rose" userId="cd106e22-e6be-4e9c-9d2d-208b48428199" providerId="ADAL" clId="{DC139C93-B63C-E84A-8AF3-2518FAFACFE9}" dt="2022-09-08T15:49:02.928" v="3609" actId="1038"/>
          <ac:picMkLst>
            <pc:docMk/>
            <pc:sldMk cId="446887677" sldId="266"/>
            <ac:picMk id="5" creationId="{5F64C48D-D113-4781-3678-F78F14B2DEFF}"/>
          </ac:picMkLst>
        </pc:picChg>
        <pc:picChg chg="add del mod">
          <ac:chgData name="Matt Rose" userId="cd106e22-e6be-4e9c-9d2d-208b48428199" providerId="ADAL" clId="{DC139C93-B63C-E84A-8AF3-2518FAFACFE9}" dt="2022-09-08T15:48:27.605" v="3528" actId="478"/>
          <ac:picMkLst>
            <pc:docMk/>
            <pc:sldMk cId="446887677" sldId="266"/>
            <ac:picMk id="7" creationId="{E12A0F91-5665-D19C-DB64-39745E0305A4}"/>
          </ac:picMkLst>
        </pc:picChg>
        <pc:picChg chg="del">
          <ac:chgData name="Matt Rose" userId="cd106e22-e6be-4e9c-9d2d-208b48428199" providerId="ADAL" clId="{DC139C93-B63C-E84A-8AF3-2518FAFACFE9}" dt="2022-09-08T15:40:49.292" v="3141" actId="478"/>
          <ac:picMkLst>
            <pc:docMk/>
            <pc:sldMk cId="446887677" sldId="266"/>
            <ac:picMk id="3074" creationId="{F0FCEAE0-A72E-524D-44A9-9CBC264935DB}"/>
          </ac:picMkLst>
        </pc:picChg>
      </pc:sldChg>
      <pc:sldChg chg="addSp delSp modSp mod">
        <pc:chgData name="Matt Rose" userId="cd106e22-e6be-4e9c-9d2d-208b48428199" providerId="ADAL" clId="{DC139C93-B63C-E84A-8AF3-2518FAFACFE9}" dt="2022-09-09T06:29:56.601" v="5001" actId="404"/>
        <pc:sldMkLst>
          <pc:docMk/>
          <pc:sldMk cId="4155229384" sldId="267"/>
        </pc:sldMkLst>
        <pc:spChg chg="mod">
          <ac:chgData name="Matt Rose" userId="cd106e22-e6be-4e9c-9d2d-208b48428199" providerId="ADAL" clId="{DC139C93-B63C-E84A-8AF3-2518FAFACFE9}" dt="2022-09-08T15:49:07.937" v="3618" actId="20577"/>
          <ac:spMkLst>
            <pc:docMk/>
            <pc:sldMk cId="4155229384" sldId="267"/>
            <ac:spMk id="2" creationId="{001CE410-535F-A846-8429-E54E3442FD6D}"/>
          </ac:spMkLst>
        </pc:spChg>
        <pc:spChg chg="mod">
          <ac:chgData name="Matt Rose" userId="cd106e22-e6be-4e9c-9d2d-208b48428199" providerId="ADAL" clId="{DC139C93-B63C-E84A-8AF3-2518FAFACFE9}" dt="2022-09-09T06:29:56.601" v="5001" actId="404"/>
          <ac:spMkLst>
            <pc:docMk/>
            <pc:sldMk cId="4155229384" sldId="267"/>
            <ac:spMk id="3" creationId="{A69E0292-395F-D934-5474-33FF53252692}"/>
          </ac:spMkLst>
        </pc:spChg>
        <pc:spChg chg="add mod">
          <ac:chgData name="Matt Rose" userId="cd106e22-e6be-4e9c-9d2d-208b48428199" providerId="ADAL" clId="{DC139C93-B63C-E84A-8AF3-2518FAFACFE9}" dt="2022-09-09T06:29:51.366" v="5000" actId="404"/>
          <ac:spMkLst>
            <pc:docMk/>
            <pc:sldMk cId="4155229384" sldId="267"/>
            <ac:spMk id="6" creationId="{4DB5E5A9-7FE6-B01A-C249-4D77A6D60D84}"/>
          </ac:spMkLst>
        </pc:spChg>
        <pc:picChg chg="add mod">
          <ac:chgData name="Matt Rose" userId="cd106e22-e6be-4e9c-9d2d-208b48428199" providerId="ADAL" clId="{DC139C93-B63C-E84A-8AF3-2518FAFACFE9}" dt="2022-09-08T15:50:12.411" v="3656" actId="14100"/>
          <ac:picMkLst>
            <pc:docMk/>
            <pc:sldMk cId="4155229384" sldId="267"/>
            <ac:picMk id="4" creationId="{68092F9B-E871-93F5-47E9-B50A0AE5B78A}"/>
          </ac:picMkLst>
        </pc:picChg>
        <pc:picChg chg="add del mod">
          <ac:chgData name="Matt Rose" userId="cd106e22-e6be-4e9c-9d2d-208b48428199" providerId="ADAL" clId="{DC139C93-B63C-E84A-8AF3-2518FAFACFE9}" dt="2022-09-08T15:51:36.161" v="3658" actId="478"/>
          <ac:picMkLst>
            <pc:docMk/>
            <pc:sldMk cId="4155229384" sldId="267"/>
            <ac:picMk id="5" creationId="{087EF416-D642-A57C-FC1B-CDF0A7C5036B}"/>
          </ac:picMkLst>
        </pc:picChg>
        <pc:picChg chg="del">
          <ac:chgData name="Matt Rose" userId="cd106e22-e6be-4e9c-9d2d-208b48428199" providerId="ADAL" clId="{DC139C93-B63C-E84A-8AF3-2518FAFACFE9}" dt="2022-09-08T15:49:09.433" v="3619" actId="478"/>
          <ac:picMkLst>
            <pc:docMk/>
            <pc:sldMk cId="4155229384" sldId="267"/>
            <ac:picMk id="5122" creationId="{A87C5E29-050B-8911-C783-974E0D1BEB81}"/>
          </ac:picMkLst>
        </pc:picChg>
      </pc:sldChg>
      <pc:sldChg chg="modSp mod ord">
        <pc:chgData name="Matt Rose" userId="cd106e22-e6be-4e9c-9d2d-208b48428199" providerId="ADAL" clId="{DC139C93-B63C-E84A-8AF3-2518FAFACFE9}" dt="2022-09-09T06:39:17.242" v="5200" actId="404"/>
        <pc:sldMkLst>
          <pc:docMk/>
          <pc:sldMk cId="509597547" sldId="268"/>
        </pc:sldMkLst>
        <pc:spChg chg="mod">
          <ac:chgData name="Matt Rose" userId="cd106e22-e6be-4e9c-9d2d-208b48428199" providerId="ADAL" clId="{DC139C93-B63C-E84A-8AF3-2518FAFACFE9}" dt="2022-09-09T06:39:17.242" v="5200" actId="404"/>
          <ac:spMkLst>
            <pc:docMk/>
            <pc:sldMk cId="509597547" sldId="268"/>
            <ac:spMk id="2" creationId="{27A51251-DCA7-4243-BC06-AF32CE91DD00}"/>
          </ac:spMkLst>
        </pc:spChg>
      </pc:sldChg>
      <pc:sldChg chg="addSp delSp modSp mod">
        <pc:chgData name="Matt Rose" userId="cd106e22-e6be-4e9c-9d2d-208b48428199" providerId="ADAL" clId="{DC139C93-B63C-E84A-8AF3-2518FAFACFE9}" dt="2022-09-08T15:59:43.672" v="4852" actId="1076"/>
        <pc:sldMkLst>
          <pc:docMk/>
          <pc:sldMk cId="1597490725" sldId="269"/>
        </pc:sldMkLst>
        <pc:spChg chg="mod">
          <ac:chgData name="Matt Rose" userId="cd106e22-e6be-4e9c-9d2d-208b48428199" providerId="ADAL" clId="{DC139C93-B63C-E84A-8AF3-2518FAFACFE9}" dt="2022-09-08T15:55:57.229" v="4125" actId="20577"/>
          <ac:spMkLst>
            <pc:docMk/>
            <pc:sldMk cId="1597490725" sldId="269"/>
            <ac:spMk id="2" creationId="{001CE410-535F-A846-8429-E54E3442FD6D}"/>
          </ac:spMkLst>
        </pc:spChg>
        <pc:spChg chg="mod">
          <ac:chgData name="Matt Rose" userId="cd106e22-e6be-4e9c-9d2d-208b48428199" providerId="ADAL" clId="{DC139C93-B63C-E84A-8AF3-2518FAFACFE9}" dt="2022-09-08T15:59:43.672" v="4852" actId="1076"/>
          <ac:spMkLst>
            <pc:docMk/>
            <pc:sldMk cId="1597490725" sldId="269"/>
            <ac:spMk id="3" creationId="{A69E0292-395F-D934-5474-33FF53252692}"/>
          </ac:spMkLst>
        </pc:spChg>
        <pc:picChg chg="add mod">
          <ac:chgData name="Matt Rose" userId="cd106e22-e6be-4e9c-9d2d-208b48428199" providerId="ADAL" clId="{DC139C93-B63C-E84A-8AF3-2518FAFACFE9}" dt="2022-09-08T15:58:35.240" v="4753" actId="1076"/>
          <ac:picMkLst>
            <pc:docMk/>
            <pc:sldMk cId="1597490725" sldId="269"/>
            <ac:picMk id="4" creationId="{0337CEE4-AF1A-B952-6CEC-BF4445EA73F2}"/>
          </ac:picMkLst>
        </pc:picChg>
        <pc:picChg chg="del">
          <ac:chgData name="Matt Rose" userId="cd106e22-e6be-4e9c-9d2d-208b48428199" providerId="ADAL" clId="{DC139C93-B63C-E84A-8AF3-2518FAFACFE9}" dt="2022-09-08T15:58:04.907" v="4745" actId="478"/>
          <ac:picMkLst>
            <pc:docMk/>
            <pc:sldMk cId="1597490725" sldId="269"/>
            <ac:picMk id="9218" creationId="{C60E3261-D85A-349B-2044-D7EBC7B105DE}"/>
          </ac:picMkLst>
        </pc:picChg>
      </pc:sldChg>
      <pc:sldChg chg="modSp mod">
        <pc:chgData name="Matt Rose" userId="cd106e22-e6be-4e9c-9d2d-208b48428199" providerId="ADAL" clId="{DC139C93-B63C-E84A-8AF3-2518FAFACFE9}" dt="2022-09-09T07:01:05.140" v="6885" actId="20577"/>
        <pc:sldMkLst>
          <pc:docMk/>
          <pc:sldMk cId="778406517" sldId="270"/>
        </pc:sldMkLst>
        <pc:spChg chg="mod">
          <ac:chgData name="Matt Rose" userId="cd106e22-e6be-4e9c-9d2d-208b48428199" providerId="ADAL" clId="{DC139C93-B63C-E84A-8AF3-2518FAFACFE9}" dt="2022-09-09T07:01:05.140" v="6885" actId="20577"/>
          <ac:spMkLst>
            <pc:docMk/>
            <pc:sldMk cId="778406517" sldId="270"/>
            <ac:spMk id="3" creationId="{7FDC7F8E-230D-30CA-A437-79C33710AC76}"/>
          </ac:spMkLst>
        </pc:spChg>
      </pc:sldChg>
      <pc:sldChg chg="addSp delSp modSp mod">
        <pc:chgData name="Matt Rose" userId="cd106e22-e6be-4e9c-9d2d-208b48428199" providerId="ADAL" clId="{DC139C93-B63C-E84A-8AF3-2518FAFACFE9}" dt="2022-09-09T07:00:51.278" v="6859" actId="20577"/>
        <pc:sldMkLst>
          <pc:docMk/>
          <pc:sldMk cId="963529432" sldId="271"/>
        </pc:sldMkLst>
        <pc:spChg chg="del mod">
          <ac:chgData name="Matt Rose" userId="cd106e22-e6be-4e9c-9d2d-208b48428199" providerId="ADAL" clId="{DC139C93-B63C-E84A-8AF3-2518FAFACFE9}" dt="2022-09-08T15:53:54.724" v="3865" actId="478"/>
          <ac:spMkLst>
            <pc:docMk/>
            <pc:sldMk cId="963529432" sldId="271"/>
            <ac:spMk id="3" creationId="{A69E0292-395F-D934-5474-33FF53252692}"/>
          </ac:spMkLst>
        </pc:spChg>
        <pc:spChg chg="add del mod">
          <ac:chgData name="Matt Rose" userId="cd106e22-e6be-4e9c-9d2d-208b48428199" providerId="ADAL" clId="{DC139C93-B63C-E84A-8AF3-2518FAFACFE9}" dt="2022-09-08T15:54:41.960" v="4046"/>
          <ac:spMkLst>
            <pc:docMk/>
            <pc:sldMk cId="963529432" sldId="271"/>
            <ac:spMk id="4" creationId="{F0A2D04E-FE58-E429-A589-5A38AEAA04B2}"/>
          </ac:spMkLst>
        </pc:spChg>
        <pc:spChg chg="add del mod">
          <ac:chgData name="Matt Rose" userId="cd106e22-e6be-4e9c-9d2d-208b48428199" providerId="ADAL" clId="{DC139C93-B63C-E84A-8AF3-2518FAFACFE9}" dt="2022-09-08T15:54:41.962" v="4048"/>
          <ac:spMkLst>
            <pc:docMk/>
            <pc:sldMk cId="963529432" sldId="271"/>
            <ac:spMk id="5" creationId="{1D33A23A-9B3E-F14D-5152-555130359A6B}"/>
          </ac:spMkLst>
        </pc:spChg>
        <pc:spChg chg="add mod">
          <ac:chgData name="Matt Rose" userId="cd106e22-e6be-4e9c-9d2d-208b48428199" providerId="ADAL" clId="{DC139C93-B63C-E84A-8AF3-2518FAFACFE9}" dt="2022-09-08T15:55:27.899" v="4084" actId="20577"/>
          <ac:spMkLst>
            <pc:docMk/>
            <pc:sldMk cId="963529432" sldId="271"/>
            <ac:spMk id="6" creationId="{CB8CA9DB-0FEF-6416-2612-A82ADE036903}"/>
          </ac:spMkLst>
        </pc:spChg>
        <pc:spChg chg="add mod">
          <ac:chgData name="Matt Rose" userId="cd106e22-e6be-4e9c-9d2d-208b48428199" providerId="ADAL" clId="{DC139C93-B63C-E84A-8AF3-2518FAFACFE9}" dt="2022-09-09T07:00:51.278" v="6859" actId="20577"/>
          <ac:spMkLst>
            <pc:docMk/>
            <pc:sldMk cId="963529432" sldId="271"/>
            <ac:spMk id="7" creationId="{A7BD6D5C-0DE5-7483-51B8-8F16267D2882}"/>
          </ac:spMkLst>
        </pc:spChg>
      </pc:sldChg>
      <pc:sldChg chg="modSp add mod ord">
        <pc:chgData name="Matt Rose" userId="cd106e22-e6be-4e9c-9d2d-208b48428199" providerId="ADAL" clId="{DC139C93-B63C-E84A-8AF3-2518FAFACFE9}" dt="2022-09-09T06:38:55.459" v="5197" actId="404"/>
        <pc:sldMkLst>
          <pc:docMk/>
          <pc:sldMk cId="3310133909" sldId="272"/>
        </pc:sldMkLst>
        <pc:spChg chg="mod">
          <ac:chgData name="Matt Rose" userId="cd106e22-e6be-4e9c-9d2d-208b48428199" providerId="ADAL" clId="{DC139C93-B63C-E84A-8AF3-2518FAFACFE9}" dt="2022-09-09T06:38:55.459" v="5197" actId="404"/>
          <ac:spMkLst>
            <pc:docMk/>
            <pc:sldMk cId="3310133909" sldId="272"/>
            <ac:spMk id="2" creationId="{27A51251-DCA7-4243-BC06-AF32CE91DD00}"/>
          </ac:spMkLst>
        </pc:spChg>
      </pc:sldChg>
      <pc:sldChg chg="addSp delSp modSp new mod modClrScheme chgLayout">
        <pc:chgData name="Matt Rose" userId="cd106e22-e6be-4e9c-9d2d-208b48428199" providerId="ADAL" clId="{DC139C93-B63C-E84A-8AF3-2518FAFACFE9}" dt="2022-09-09T06:39:39.506" v="5204" actId="1076"/>
        <pc:sldMkLst>
          <pc:docMk/>
          <pc:sldMk cId="2146907836" sldId="273"/>
        </pc:sldMkLst>
        <pc:spChg chg="mod ord">
          <ac:chgData name="Matt Rose" userId="cd106e22-e6be-4e9c-9d2d-208b48428199" providerId="ADAL" clId="{DC139C93-B63C-E84A-8AF3-2518FAFACFE9}" dt="2022-09-09T06:39:37.709" v="5203" actId="1076"/>
          <ac:spMkLst>
            <pc:docMk/>
            <pc:sldMk cId="2146907836" sldId="273"/>
            <ac:spMk id="2" creationId="{37696965-F154-0E5F-A8E5-6FADC8E5EED5}"/>
          </ac:spMkLst>
        </pc:spChg>
        <pc:spChg chg="mod ord">
          <ac:chgData name="Matt Rose" userId="cd106e22-e6be-4e9c-9d2d-208b48428199" providerId="ADAL" clId="{DC139C93-B63C-E84A-8AF3-2518FAFACFE9}" dt="2022-09-09T06:39:39.506" v="5204" actId="1076"/>
          <ac:spMkLst>
            <pc:docMk/>
            <pc:sldMk cId="2146907836" sldId="273"/>
            <ac:spMk id="3" creationId="{CEAC42F0-47EA-97A5-ABFE-2F8818CC36B7}"/>
          </ac:spMkLst>
        </pc:spChg>
        <pc:spChg chg="del">
          <ac:chgData name="Matt Rose" userId="cd106e22-e6be-4e9c-9d2d-208b48428199" providerId="ADAL" clId="{DC139C93-B63C-E84A-8AF3-2518FAFACFE9}" dt="2022-09-09T06:38:29.026" v="5194" actId="478"/>
          <ac:spMkLst>
            <pc:docMk/>
            <pc:sldMk cId="2146907836" sldId="273"/>
            <ac:spMk id="4" creationId="{CF8D40C9-2088-DA9F-6F82-A03F7559E2B8}"/>
          </ac:spMkLst>
        </pc:spChg>
        <pc:spChg chg="add del mod ord">
          <ac:chgData name="Matt Rose" userId="cd106e22-e6be-4e9c-9d2d-208b48428199" providerId="ADAL" clId="{DC139C93-B63C-E84A-8AF3-2518FAFACFE9}" dt="2022-09-09T06:39:33.763" v="5202" actId="478"/>
          <ac:spMkLst>
            <pc:docMk/>
            <pc:sldMk cId="2146907836" sldId="273"/>
            <ac:spMk id="5" creationId="{3E4CD28E-E0FE-3F03-6993-6B8E087DF1B5}"/>
          </ac:spMkLst>
        </pc:spChg>
      </pc:sldChg>
      <pc:sldChg chg="addSp delSp modSp add mod modNotesTx">
        <pc:chgData name="Matt Rose" userId="cd106e22-e6be-4e9c-9d2d-208b48428199" providerId="ADAL" clId="{DC139C93-B63C-E84A-8AF3-2518FAFACFE9}" dt="2022-09-09T06:42:20.298" v="5396" actId="1076"/>
        <pc:sldMkLst>
          <pc:docMk/>
          <pc:sldMk cId="1670131930" sldId="274"/>
        </pc:sldMkLst>
        <pc:spChg chg="mod">
          <ac:chgData name="Matt Rose" userId="cd106e22-e6be-4e9c-9d2d-208b48428199" providerId="ADAL" clId="{DC139C93-B63C-E84A-8AF3-2518FAFACFE9}" dt="2022-09-08T19:32:04.759" v="4929" actId="20577"/>
          <ac:spMkLst>
            <pc:docMk/>
            <pc:sldMk cId="1670131930" sldId="274"/>
            <ac:spMk id="2" creationId="{001CE410-535F-A846-8429-E54E3442FD6D}"/>
          </ac:spMkLst>
        </pc:spChg>
        <pc:spChg chg="add del mod">
          <ac:chgData name="Matt Rose" userId="cd106e22-e6be-4e9c-9d2d-208b48428199" providerId="ADAL" clId="{DC139C93-B63C-E84A-8AF3-2518FAFACFE9}" dt="2022-09-09T06:28:14.503" v="4938"/>
          <ac:spMkLst>
            <pc:docMk/>
            <pc:sldMk cId="1670131930" sldId="274"/>
            <ac:spMk id="3" creationId="{A69E0292-395F-D934-5474-33FF53252692}"/>
          </ac:spMkLst>
        </pc:spChg>
        <pc:spChg chg="add del mod">
          <ac:chgData name="Matt Rose" userId="cd106e22-e6be-4e9c-9d2d-208b48428199" providerId="ADAL" clId="{DC139C93-B63C-E84A-8AF3-2518FAFACFE9}" dt="2022-09-09T06:31:02.471" v="5005"/>
          <ac:spMkLst>
            <pc:docMk/>
            <pc:sldMk cId="1670131930" sldId="274"/>
            <ac:spMk id="5" creationId="{BD92E6F6-EA25-0519-C65B-65509BC95EC2}"/>
          </ac:spMkLst>
        </pc:spChg>
        <pc:spChg chg="add mod">
          <ac:chgData name="Matt Rose" userId="cd106e22-e6be-4e9c-9d2d-208b48428199" providerId="ADAL" clId="{DC139C93-B63C-E84A-8AF3-2518FAFACFE9}" dt="2022-09-09T06:42:20.298" v="5396" actId="1076"/>
          <ac:spMkLst>
            <pc:docMk/>
            <pc:sldMk cId="1670131930" sldId="274"/>
            <ac:spMk id="12" creationId="{8D16C26C-21D9-CEBB-7CA9-54D70D5609A8}"/>
          </ac:spMkLst>
        </pc:spChg>
        <pc:picChg chg="del">
          <ac:chgData name="Matt Rose" userId="cd106e22-e6be-4e9c-9d2d-208b48428199" providerId="ADAL" clId="{DC139C93-B63C-E84A-8AF3-2518FAFACFE9}" dt="2022-09-09T06:30:50.162" v="5002" actId="478"/>
          <ac:picMkLst>
            <pc:docMk/>
            <pc:sldMk cId="1670131930" sldId="274"/>
            <ac:picMk id="4" creationId="{0337CEE4-AF1A-B952-6CEC-BF4445EA73F2}"/>
          </ac:picMkLst>
        </pc:picChg>
        <pc:picChg chg="add del mod">
          <ac:chgData name="Matt Rose" userId="cd106e22-e6be-4e9c-9d2d-208b48428199" providerId="ADAL" clId="{DC139C93-B63C-E84A-8AF3-2518FAFACFE9}" dt="2022-09-09T06:34:46.434" v="5077" actId="478"/>
          <ac:picMkLst>
            <pc:docMk/>
            <pc:sldMk cId="1670131930" sldId="274"/>
            <ac:picMk id="7" creationId="{2E6624A9-AAD2-E27E-86B4-E85D2464C0B7}"/>
          </ac:picMkLst>
        </pc:picChg>
        <pc:picChg chg="add mod">
          <ac:chgData name="Matt Rose" userId="cd106e22-e6be-4e9c-9d2d-208b48428199" providerId="ADAL" clId="{DC139C93-B63C-E84A-8AF3-2518FAFACFE9}" dt="2022-09-09T06:36:01.093" v="5099" actId="1076"/>
          <ac:picMkLst>
            <pc:docMk/>
            <pc:sldMk cId="1670131930" sldId="274"/>
            <ac:picMk id="9" creationId="{23697ED9-E5FF-97F9-16A9-3158E6E05532}"/>
          </ac:picMkLst>
        </pc:picChg>
        <pc:picChg chg="add mod">
          <ac:chgData name="Matt Rose" userId="cd106e22-e6be-4e9c-9d2d-208b48428199" providerId="ADAL" clId="{DC139C93-B63C-E84A-8AF3-2518FAFACFE9}" dt="2022-09-09T06:35:45.475" v="5092" actId="1076"/>
          <ac:picMkLst>
            <pc:docMk/>
            <pc:sldMk cId="1670131930" sldId="274"/>
            <ac:picMk id="10" creationId="{7A905191-D623-2F8C-A62E-C2BB3FC8FEB0}"/>
          </ac:picMkLst>
        </pc:picChg>
        <pc:picChg chg="add mod">
          <ac:chgData name="Matt Rose" userId="cd106e22-e6be-4e9c-9d2d-208b48428199" providerId="ADAL" clId="{DC139C93-B63C-E84A-8AF3-2518FAFACFE9}" dt="2022-09-09T06:35:55.225" v="5097" actId="14100"/>
          <ac:picMkLst>
            <pc:docMk/>
            <pc:sldMk cId="1670131930" sldId="274"/>
            <ac:picMk id="11" creationId="{A9FA61CE-2ABA-2059-5F4C-0055206CB675}"/>
          </ac:picMkLst>
        </pc:picChg>
      </pc:sldChg>
      <pc:sldChg chg="addSp delSp modSp add mod ord modNotesTx">
        <pc:chgData name="Matt Rose" userId="cd106e22-e6be-4e9c-9d2d-208b48428199" providerId="ADAL" clId="{DC139C93-B63C-E84A-8AF3-2518FAFACFE9}" dt="2022-09-09T07:01:26.971" v="6963" actId="20577"/>
        <pc:sldMkLst>
          <pc:docMk/>
          <pc:sldMk cId="480001321" sldId="275"/>
        </pc:sldMkLst>
        <pc:spChg chg="mod">
          <ac:chgData name="Matt Rose" userId="cd106e22-e6be-4e9c-9d2d-208b48428199" providerId="ADAL" clId="{DC139C93-B63C-E84A-8AF3-2518FAFACFE9}" dt="2022-09-09T06:42:58.247" v="5433" actId="20577"/>
          <ac:spMkLst>
            <pc:docMk/>
            <pc:sldMk cId="480001321" sldId="275"/>
            <ac:spMk id="2" creationId="{001CE410-535F-A846-8429-E54E3442FD6D}"/>
          </ac:spMkLst>
        </pc:spChg>
        <pc:spChg chg="mod">
          <ac:chgData name="Matt Rose" userId="cd106e22-e6be-4e9c-9d2d-208b48428199" providerId="ADAL" clId="{DC139C93-B63C-E84A-8AF3-2518FAFACFE9}" dt="2022-09-09T06:43:44.330" v="5612" actId="20577"/>
          <ac:spMkLst>
            <pc:docMk/>
            <pc:sldMk cId="480001321" sldId="275"/>
            <ac:spMk id="12" creationId="{8D16C26C-21D9-CEBB-7CA9-54D70D5609A8}"/>
          </ac:spMkLst>
        </pc:spChg>
        <pc:picChg chg="add mod">
          <ac:chgData name="Matt Rose" userId="cd106e22-e6be-4e9c-9d2d-208b48428199" providerId="ADAL" clId="{DC139C93-B63C-E84A-8AF3-2518FAFACFE9}" dt="2022-09-09T06:51:11.320" v="6211" actId="1076"/>
          <ac:picMkLst>
            <pc:docMk/>
            <pc:sldMk cId="480001321" sldId="275"/>
            <ac:picMk id="3" creationId="{1AA1FA12-867E-6638-C420-A2A3E57C4802}"/>
          </ac:picMkLst>
        </pc:picChg>
        <pc:picChg chg="add mod">
          <ac:chgData name="Matt Rose" userId="cd106e22-e6be-4e9c-9d2d-208b48428199" providerId="ADAL" clId="{DC139C93-B63C-E84A-8AF3-2518FAFACFE9}" dt="2022-09-09T06:51:19.977" v="6213" actId="1076"/>
          <ac:picMkLst>
            <pc:docMk/>
            <pc:sldMk cId="480001321" sldId="275"/>
            <ac:picMk id="4" creationId="{D2D5C676-9F8B-C2B5-36CA-E8DD87D988EC}"/>
          </ac:picMkLst>
        </pc:picChg>
        <pc:picChg chg="add mod">
          <ac:chgData name="Matt Rose" userId="cd106e22-e6be-4e9c-9d2d-208b48428199" providerId="ADAL" clId="{DC139C93-B63C-E84A-8AF3-2518FAFACFE9}" dt="2022-09-09T06:51:28.521" v="6216" actId="14100"/>
          <ac:picMkLst>
            <pc:docMk/>
            <pc:sldMk cId="480001321" sldId="275"/>
            <ac:picMk id="5" creationId="{2AB83163-0EFC-2A0C-C44B-BD7A428FF7F5}"/>
          </ac:picMkLst>
        </pc:picChg>
        <pc:picChg chg="del">
          <ac:chgData name="Matt Rose" userId="cd106e22-e6be-4e9c-9d2d-208b48428199" providerId="ADAL" clId="{DC139C93-B63C-E84A-8AF3-2518FAFACFE9}" dt="2022-09-09T06:42:59.621" v="5434" actId="478"/>
          <ac:picMkLst>
            <pc:docMk/>
            <pc:sldMk cId="480001321" sldId="275"/>
            <ac:picMk id="9" creationId="{23697ED9-E5FF-97F9-16A9-3158E6E05532}"/>
          </ac:picMkLst>
        </pc:picChg>
        <pc:picChg chg="del">
          <ac:chgData name="Matt Rose" userId="cd106e22-e6be-4e9c-9d2d-208b48428199" providerId="ADAL" clId="{DC139C93-B63C-E84A-8AF3-2518FAFACFE9}" dt="2022-09-09T06:43:00.981" v="5435" actId="478"/>
          <ac:picMkLst>
            <pc:docMk/>
            <pc:sldMk cId="480001321" sldId="275"/>
            <ac:picMk id="10" creationId="{7A905191-D623-2F8C-A62E-C2BB3FC8FEB0}"/>
          </ac:picMkLst>
        </pc:picChg>
        <pc:picChg chg="del">
          <ac:chgData name="Matt Rose" userId="cd106e22-e6be-4e9c-9d2d-208b48428199" providerId="ADAL" clId="{DC139C93-B63C-E84A-8AF3-2518FAFACFE9}" dt="2022-09-09T06:43:02.021" v="5436" actId="478"/>
          <ac:picMkLst>
            <pc:docMk/>
            <pc:sldMk cId="480001321" sldId="275"/>
            <ac:picMk id="11" creationId="{A9FA61CE-2ABA-2059-5F4C-0055206CB675}"/>
          </ac:picMkLst>
        </pc:picChg>
      </pc:sldChg>
      <pc:sldChg chg="new del">
        <pc:chgData name="Matt Rose" userId="cd106e22-e6be-4e9c-9d2d-208b48428199" providerId="ADAL" clId="{DC139C93-B63C-E84A-8AF3-2518FAFACFE9}" dt="2022-09-09T06:42:39.871" v="5398" actId="2696"/>
        <pc:sldMkLst>
          <pc:docMk/>
          <pc:sldMk cId="1927166445" sldId="275"/>
        </pc:sldMkLst>
      </pc:sldChg>
      <pc:sldChg chg="addSp delSp modSp new mod">
        <pc:chgData name="Matt Rose" userId="cd106e22-e6be-4e9c-9d2d-208b48428199" providerId="ADAL" clId="{DC139C93-B63C-E84A-8AF3-2518FAFACFE9}" dt="2022-09-09T06:48:43.420" v="6208" actId="207"/>
        <pc:sldMkLst>
          <pc:docMk/>
          <pc:sldMk cId="4237247981" sldId="276"/>
        </pc:sldMkLst>
        <pc:spChg chg="del mod">
          <ac:chgData name="Matt Rose" userId="cd106e22-e6be-4e9c-9d2d-208b48428199" providerId="ADAL" clId="{DC139C93-B63C-E84A-8AF3-2518FAFACFE9}" dt="2022-09-09T06:45:17.754" v="5681" actId="478"/>
          <ac:spMkLst>
            <pc:docMk/>
            <pc:sldMk cId="4237247981" sldId="276"/>
            <ac:spMk id="2" creationId="{6EF4C470-491F-7B41-1CD5-DA2300488F69}"/>
          </ac:spMkLst>
        </pc:spChg>
        <pc:spChg chg="add del mod">
          <ac:chgData name="Matt Rose" userId="cd106e22-e6be-4e9c-9d2d-208b48428199" providerId="ADAL" clId="{DC139C93-B63C-E84A-8AF3-2518FAFACFE9}" dt="2022-09-09T06:45:25.499" v="5685"/>
          <ac:spMkLst>
            <pc:docMk/>
            <pc:sldMk cId="4237247981" sldId="276"/>
            <ac:spMk id="4" creationId="{0AF9F331-FE67-0C97-B112-D4B44170D50A}"/>
          </ac:spMkLst>
        </pc:spChg>
        <pc:spChg chg="add mod">
          <ac:chgData name="Matt Rose" userId="cd106e22-e6be-4e9c-9d2d-208b48428199" providerId="ADAL" clId="{DC139C93-B63C-E84A-8AF3-2518FAFACFE9}" dt="2022-09-09T06:45:31.525" v="5705" actId="27636"/>
          <ac:spMkLst>
            <pc:docMk/>
            <pc:sldMk cId="4237247981" sldId="276"/>
            <ac:spMk id="6" creationId="{F7FF2C77-73EE-21D3-ACFE-C2F85FBBEFCA}"/>
          </ac:spMkLst>
        </pc:spChg>
        <pc:spChg chg="add mod">
          <ac:chgData name="Matt Rose" userId="cd106e22-e6be-4e9c-9d2d-208b48428199" providerId="ADAL" clId="{DC139C93-B63C-E84A-8AF3-2518FAFACFE9}" dt="2022-09-09T06:46:56.713" v="6071" actId="20577"/>
          <ac:spMkLst>
            <pc:docMk/>
            <pc:sldMk cId="4237247981" sldId="276"/>
            <ac:spMk id="7" creationId="{C39D87C3-4E97-3299-717F-18EA96EF9CF5}"/>
          </ac:spMkLst>
        </pc:spChg>
        <pc:graphicFrameChg chg="add mod modGraphic">
          <ac:chgData name="Matt Rose" userId="cd106e22-e6be-4e9c-9d2d-208b48428199" providerId="ADAL" clId="{DC139C93-B63C-E84A-8AF3-2518FAFACFE9}" dt="2022-09-09T06:48:43.420" v="6208" actId="207"/>
          <ac:graphicFrameMkLst>
            <pc:docMk/>
            <pc:sldMk cId="4237247981" sldId="276"/>
            <ac:graphicFrameMk id="8" creationId="{7854C86E-DC47-D7BB-8A3A-1E8057C53D46}"/>
          </ac:graphicFrameMkLst>
        </pc:graphicFrameChg>
        <pc:picChg chg="add del mod">
          <ac:chgData name="Matt Rose" userId="cd106e22-e6be-4e9c-9d2d-208b48428199" providerId="ADAL" clId="{DC139C93-B63C-E84A-8AF3-2518FAFACFE9}" dt="2022-09-09T06:45:19.492" v="5684" actId="478"/>
          <ac:picMkLst>
            <pc:docMk/>
            <pc:sldMk cId="4237247981" sldId="276"/>
            <ac:picMk id="5" creationId="{A82AE818-36DC-1B84-15C9-668BE5917B9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9AF708-1FFC-F248-AB9E-77709F14986B}" type="datetimeFigureOut">
              <a:rPr lang="en-GB" smtClean="0"/>
              <a:t>08/09/2022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DABFB0-03A1-BA41-B11E-5259F80397AF}" type="slidenum">
              <a:rPr lang="en-GB" smtClean="0"/>
              <a:t>‹#›</a:t>
            </a:fld>
            <a:endParaRPr lang="en-GB"/>
          </a:p>
        </p:txBody>
      </p:sp>
    </p:spTree>
    <p:extLst>
      <p:ext uri="{BB962C8B-B14F-4D97-AF65-F5344CB8AC3E}">
        <p14:creationId xmlns:p14="http://schemas.microsoft.com/office/powerpoint/2010/main" val="17110723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Discuss the simple linear model for remuneration and spending score but lack of linearity for age. It would be interesting to see age used as an independent variable combined with one or both of the additional variables to see if it has any additional bearing.</a:t>
            </a:r>
          </a:p>
          <a:p>
            <a:endParaRPr lang="en-GB" dirty="0"/>
          </a:p>
          <a:p>
            <a:r>
              <a:rPr lang="en-GB" dirty="0"/>
              <a:t>Also note how as the remuneration and spending scores get higher, the data becomes a but more erratic and spread. It would be good to investigate this further to see what causes this variability in data.</a:t>
            </a:r>
          </a:p>
          <a:p>
            <a:endParaRPr lang="en-GB" dirty="0"/>
          </a:p>
          <a:p>
            <a:r>
              <a:rPr lang="en-GB" dirty="0"/>
              <a:t>Insights here show that we can predict, mostly that the higher the renumeration or spending score the higher the loyalty points will be but that the majority of loyalty point accumulation is clustered between 40 and 60k with a spending score of 4—60. Currently age has no linear relationship with loyalty points</a:t>
            </a:r>
          </a:p>
        </p:txBody>
      </p:sp>
      <p:sp>
        <p:nvSpPr>
          <p:cNvPr id="4" name="Slide Number Placeholder 3"/>
          <p:cNvSpPr>
            <a:spLocks noGrp="1"/>
          </p:cNvSpPr>
          <p:nvPr>
            <p:ph type="sldNum" sz="quarter" idx="5"/>
          </p:nvPr>
        </p:nvSpPr>
        <p:spPr/>
        <p:txBody>
          <a:bodyPr/>
          <a:lstStyle/>
          <a:p>
            <a:fld id="{74DABFB0-03A1-BA41-B11E-5259F80397AF}" type="slidenum">
              <a:rPr lang="en-GB" smtClean="0"/>
              <a:t>4</a:t>
            </a:fld>
            <a:endParaRPr lang="en-GB"/>
          </a:p>
        </p:txBody>
      </p:sp>
    </p:spTree>
    <p:extLst>
      <p:ext uri="{BB962C8B-B14F-4D97-AF65-F5344CB8AC3E}">
        <p14:creationId xmlns:p14="http://schemas.microsoft.com/office/powerpoint/2010/main" val="4019694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Insights here show that we can predict, mostly that the higher the renumeration or spending score the higher the loyalty points will be but that the majority of loyalty point accumulation is clustered between 40 and 60k with a spending score of 4—60. Currently age has no linear relationship with loyalty points</a:t>
            </a:r>
          </a:p>
          <a:p>
            <a:endParaRPr lang="en-GB" dirty="0"/>
          </a:p>
        </p:txBody>
      </p:sp>
      <p:sp>
        <p:nvSpPr>
          <p:cNvPr id="4" name="Slide Number Placeholder 3"/>
          <p:cNvSpPr>
            <a:spLocks noGrp="1"/>
          </p:cNvSpPr>
          <p:nvPr>
            <p:ph type="sldNum" sz="quarter" idx="5"/>
          </p:nvPr>
        </p:nvSpPr>
        <p:spPr/>
        <p:txBody>
          <a:bodyPr/>
          <a:lstStyle/>
          <a:p>
            <a:fld id="{74DABFB0-03A1-BA41-B11E-5259F80397AF}" type="slidenum">
              <a:rPr lang="en-GB" smtClean="0"/>
              <a:t>5</a:t>
            </a:fld>
            <a:endParaRPr lang="en-GB"/>
          </a:p>
        </p:txBody>
      </p:sp>
    </p:spTree>
    <p:extLst>
      <p:ext uri="{BB962C8B-B14F-4D97-AF65-F5344CB8AC3E}">
        <p14:creationId xmlns:p14="http://schemas.microsoft.com/office/powerpoint/2010/main" val="1109541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Grouped the sales by product ID and plotted them using R and the statistical packages available there </a:t>
            </a:r>
            <a:r>
              <a:rPr lang="en-GB" dirty="0" err="1"/>
              <a:t>ggplot</a:t>
            </a:r>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initial plot of Products against Global Sales show that the lower, more original products with lower product IDs contribute far more to Global Sales than newer products with higher Product ID’s.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This is predicated on the assumption that lower product IDs are the original product ranges of Turtle Games.</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74DABFB0-03A1-BA41-B11E-5259F80397AF}" type="slidenum">
              <a:rPr lang="en-GB" smtClean="0"/>
              <a:t>13</a:t>
            </a:fld>
            <a:endParaRPr lang="en-GB"/>
          </a:p>
        </p:txBody>
      </p:sp>
    </p:spTree>
    <p:extLst>
      <p:ext uri="{BB962C8B-B14F-4D97-AF65-F5344CB8AC3E}">
        <p14:creationId xmlns:p14="http://schemas.microsoft.com/office/powerpoint/2010/main" val="1397901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Current form, the model is </a:t>
            </a:r>
            <a:r>
              <a:rPr lang="en-GB"/>
              <a:t>not reliable.</a:t>
            </a:r>
            <a:endParaRPr lang="en-GB" dirty="0"/>
          </a:p>
          <a:p>
            <a:endParaRPr lang="en-GB" dirty="0"/>
          </a:p>
          <a:p>
            <a:r>
              <a:rPr lang="en-GB" dirty="0"/>
              <a:t>Normality – how the data is distributed</a:t>
            </a:r>
          </a:p>
          <a:p>
            <a:endParaRPr lang="en-GB" dirty="0"/>
          </a:p>
          <a:p>
            <a:r>
              <a:rPr lang="en-GB" dirty="0"/>
              <a:t>Shapiro- Wilk test – the p value should be &gt; 0.05 for normal</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Skewness – heavily positively skewed which means the mean is greater than the median. It also means that the outliers are to the left (which is where the tail is). This also means that this model is not reliable.</a:t>
            </a:r>
          </a:p>
          <a:p>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800" dirty="0">
                <a:effectLst/>
                <a:latin typeface="Calibri" panose="020F0502020204030204" pitchFamily="34" charset="0"/>
                <a:ea typeface="Calibri" panose="020F0502020204030204" pitchFamily="34" charset="0"/>
                <a:cs typeface="Times New Roman" panose="02020603050405020304" pitchFamily="18" charset="0"/>
              </a:rPr>
              <a:t>Kurtosis – shows us that the skewed bell is very thin with a high peak</a:t>
            </a:r>
          </a:p>
          <a:p>
            <a:endParaRPr lang="en-GB" dirty="0"/>
          </a:p>
        </p:txBody>
      </p:sp>
      <p:sp>
        <p:nvSpPr>
          <p:cNvPr id="4" name="Slide Number Placeholder 3"/>
          <p:cNvSpPr>
            <a:spLocks noGrp="1"/>
          </p:cNvSpPr>
          <p:nvPr>
            <p:ph type="sldNum" sz="quarter" idx="5"/>
          </p:nvPr>
        </p:nvSpPr>
        <p:spPr/>
        <p:txBody>
          <a:bodyPr/>
          <a:lstStyle/>
          <a:p>
            <a:fld id="{74DABFB0-03A1-BA41-B11E-5259F80397AF}" type="slidenum">
              <a:rPr lang="en-GB" smtClean="0"/>
              <a:t>16</a:t>
            </a:fld>
            <a:endParaRPr lang="en-GB"/>
          </a:p>
        </p:txBody>
      </p:sp>
    </p:spTree>
    <p:extLst>
      <p:ext uri="{BB962C8B-B14F-4D97-AF65-F5344CB8AC3E}">
        <p14:creationId xmlns:p14="http://schemas.microsoft.com/office/powerpoint/2010/main" val="31307200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A picture containing text, electronics, shelf&#10;&#10;Description automatically generated">
            <a:extLst>
              <a:ext uri="{FF2B5EF4-FFF2-40B4-BE49-F238E27FC236}">
                <a16:creationId xmlns:a16="http://schemas.microsoft.com/office/drawing/2014/main" id="{70F187B2-BD8F-C34B-9922-ADCC877CDC22}"/>
              </a:ext>
            </a:extLst>
          </p:cNvPr>
          <p:cNvPicPr>
            <a:picLocks noChangeAspect="1"/>
          </p:cNvPicPr>
          <p:nvPr userDrawn="1"/>
        </p:nvPicPr>
        <p:blipFill rotWithShape="1">
          <a:blip r:embed="rId2"/>
          <a:srcRect r="7259"/>
          <a:stretch/>
        </p:blipFill>
        <p:spPr>
          <a:xfrm>
            <a:off x="0" y="0"/>
            <a:ext cx="12192000" cy="6858000"/>
          </a:xfrm>
          <a:prstGeom prst="rect">
            <a:avLst/>
          </a:prstGeom>
        </p:spPr>
      </p:pic>
      <p:sp>
        <p:nvSpPr>
          <p:cNvPr id="9" name="Rectangle 8">
            <a:extLst>
              <a:ext uri="{FF2B5EF4-FFF2-40B4-BE49-F238E27FC236}">
                <a16:creationId xmlns:a16="http://schemas.microsoft.com/office/drawing/2014/main" id="{C731E677-4CAF-BA43-B589-619345BD6A6D}"/>
              </a:ext>
            </a:extLst>
          </p:cNvPr>
          <p:cNvSpPr/>
          <p:nvPr userDrawn="1"/>
        </p:nvSpPr>
        <p:spPr>
          <a:xfrm>
            <a:off x="0" y="0"/>
            <a:ext cx="12192000" cy="6858000"/>
          </a:xfrm>
          <a:prstGeom prst="rect">
            <a:avLst/>
          </a:prstGeom>
          <a:solidFill>
            <a:srgbClr val="000034">
              <a:alpha val="5742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E1281B81-8D8F-BB48-AB59-922F47E155AC}"/>
              </a:ext>
            </a:extLst>
          </p:cNvPr>
          <p:cNvCxnSpPr>
            <a:cxnSpLocks/>
          </p:cNvCxnSpPr>
          <p:nvPr userDrawn="1"/>
        </p:nvCxnSpPr>
        <p:spPr>
          <a:xfrm>
            <a:off x="475990" y="0"/>
            <a:ext cx="0" cy="6858000"/>
          </a:xfrm>
          <a:prstGeom prst="line">
            <a:avLst/>
          </a:prstGeom>
          <a:ln w="57150">
            <a:solidFill>
              <a:srgbClr val="00003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F09B17-4F73-5741-BC99-AA7A1072D693}"/>
              </a:ext>
            </a:extLst>
          </p:cNvPr>
          <p:cNvCxnSpPr>
            <a:cxnSpLocks/>
          </p:cNvCxnSpPr>
          <p:nvPr userDrawn="1"/>
        </p:nvCxnSpPr>
        <p:spPr>
          <a:xfrm flipH="1">
            <a:off x="232776" y="0"/>
            <a:ext cx="5219" cy="6858000"/>
          </a:xfrm>
          <a:prstGeom prst="line">
            <a:avLst/>
          </a:prstGeom>
          <a:ln w="57150">
            <a:solidFill>
              <a:srgbClr val="D20218"/>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E952B90D-B7C9-EE4B-A934-28DBF8244BF1}"/>
              </a:ext>
            </a:extLst>
          </p:cNvPr>
          <p:cNvSpPr>
            <a:spLocks noGrp="1"/>
          </p:cNvSpPr>
          <p:nvPr>
            <p:ph type="body" sz="quarter" idx="10" hasCustomPrompt="1"/>
          </p:nvPr>
        </p:nvSpPr>
        <p:spPr>
          <a:xfrm>
            <a:off x="713986" y="1998965"/>
            <a:ext cx="4785485" cy="543819"/>
          </a:xfrm>
        </p:spPr>
        <p:txBody>
          <a:bodyPr/>
          <a:lstStyle>
            <a:lvl1pPr marL="0" indent="0">
              <a:buNone/>
              <a:defRPr>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PRESENTATION TITLE</a:t>
            </a:r>
          </a:p>
        </p:txBody>
      </p:sp>
      <p:sp>
        <p:nvSpPr>
          <p:cNvPr id="23" name="Text Placeholder 21">
            <a:extLst>
              <a:ext uri="{FF2B5EF4-FFF2-40B4-BE49-F238E27FC236}">
                <a16:creationId xmlns:a16="http://schemas.microsoft.com/office/drawing/2014/main" id="{6AEA189D-89E5-F340-B003-1F531A0D5368}"/>
              </a:ext>
            </a:extLst>
          </p:cNvPr>
          <p:cNvSpPr>
            <a:spLocks noGrp="1"/>
          </p:cNvSpPr>
          <p:nvPr>
            <p:ph type="body" sz="quarter" idx="11" hasCustomPrompt="1"/>
          </p:nvPr>
        </p:nvSpPr>
        <p:spPr>
          <a:xfrm>
            <a:off x="713985" y="2542784"/>
            <a:ext cx="4785485" cy="543819"/>
          </a:xfrm>
        </p:spPr>
        <p:txBody>
          <a:bodyPr>
            <a:normAutofit/>
          </a:bodyPr>
          <a:lstStyle>
            <a:lvl1pPr marL="0" indent="0">
              <a:buNone/>
              <a:defRPr sz="24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Presentation Subtitle</a:t>
            </a:r>
          </a:p>
        </p:txBody>
      </p:sp>
      <p:sp>
        <p:nvSpPr>
          <p:cNvPr id="24" name="Text Placeholder 21">
            <a:extLst>
              <a:ext uri="{FF2B5EF4-FFF2-40B4-BE49-F238E27FC236}">
                <a16:creationId xmlns:a16="http://schemas.microsoft.com/office/drawing/2014/main" id="{AE6E3F24-811F-E849-ACAE-EEAE18735F60}"/>
              </a:ext>
            </a:extLst>
          </p:cNvPr>
          <p:cNvSpPr>
            <a:spLocks noGrp="1"/>
          </p:cNvSpPr>
          <p:nvPr>
            <p:ph type="body" sz="quarter" idx="12" hasCustomPrompt="1"/>
          </p:nvPr>
        </p:nvSpPr>
        <p:spPr>
          <a:xfrm>
            <a:off x="713985" y="3157090"/>
            <a:ext cx="4785485" cy="543819"/>
          </a:xfrm>
        </p:spPr>
        <p:txBody>
          <a:bodyPr>
            <a:normAutofit/>
          </a:bodyPr>
          <a:lstStyle>
            <a:lvl1pPr marL="0" indent="0">
              <a:buNone/>
              <a:defRPr sz="20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Date</a:t>
            </a:r>
          </a:p>
        </p:txBody>
      </p:sp>
      <p:pic>
        <p:nvPicPr>
          <p:cNvPr id="26" name="Picture 25" descr="Text&#10;&#10;Description automatically generated">
            <a:extLst>
              <a:ext uri="{FF2B5EF4-FFF2-40B4-BE49-F238E27FC236}">
                <a16:creationId xmlns:a16="http://schemas.microsoft.com/office/drawing/2014/main" id="{008F6F39-5F72-3843-8974-054535AD061A}"/>
              </a:ext>
            </a:extLst>
          </p:cNvPr>
          <p:cNvPicPr>
            <a:picLocks noChangeAspect="1"/>
          </p:cNvPicPr>
          <p:nvPr userDrawn="1"/>
        </p:nvPicPr>
        <p:blipFill>
          <a:blip r:embed="rId3"/>
          <a:stretch>
            <a:fillRect/>
          </a:stretch>
        </p:blipFill>
        <p:spPr>
          <a:xfrm>
            <a:off x="653173" y="3750285"/>
            <a:ext cx="2805829" cy="1129864"/>
          </a:xfrm>
          <a:prstGeom prst="rect">
            <a:avLst/>
          </a:prstGeom>
        </p:spPr>
      </p:pic>
    </p:spTree>
    <p:extLst>
      <p:ext uri="{BB962C8B-B14F-4D97-AF65-F5344CB8AC3E}">
        <p14:creationId xmlns:p14="http://schemas.microsoft.com/office/powerpoint/2010/main" val="163572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descr="A picture containing text, electronics, shelf&#10;&#10;Description automatically generated">
            <a:extLst>
              <a:ext uri="{FF2B5EF4-FFF2-40B4-BE49-F238E27FC236}">
                <a16:creationId xmlns:a16="http://schemas.microsoft.com/office/drawing/2014/main" id="{70F187B2-BD8F-C34B-9922-ADCC877CDC22}"/>
              </a:ext>
            </a:extLst>
          </p:cNvPr>
          <p:cNvPicPr>
            <a:picLocks noChangeAspect="1"/>
          </p:cNvPicPr>
          <p:nvPr userDrawn="1"/>
        </p:nvPicPr>
        <p:blipFill rotWithShape="1">
          <a:blip r:embed="rId2"/>
          <a:srcRect r="7259"/>
          <a:stretch/>
        </p:blipFill>
        <p:spPr>
          <a:xfrm>
            <a:off x="0" y="0"/>
            <a:ext cx="12192000" cy="6858000"/>
          </a:xfrm>
          <a:prstGeom prst="rect">
            <a:avLst/>
          </a:prstGeom>
        </p:spPr>
      </p:pic>
      <p:sp>
        <p:nvSpPr>
          <p:cNvPr id="9" name="Rectangle 8">
            <a:extLst>
              <a:ext uri="{FF2B5EF4-FFF2-40B4-BE49-F238E27FC236}">
                <a16:creationId xmlns:a16="http://schemas.microsoft.com/office/drawing/2014/main" id="{C731E677-4CAF-BA43-B589-619345BD6A6D}"/>
              </a:ext>
            </a:extLst>
          </p:cNvPr>
          <p:cNvSpPr/>
          <p:nvPr userDrawn="1"/>
        </p:nvSpPr>
        <p:spPr>
          <a:xfrm>
            <a:off x="0" y="0"/>
            <a:ext cx="12192000" cy="6858000"/>
          </a:xfrm>
          <a:prstGeom prst="rect">
            <a:avLst/>
          </a:prstGeom>
          <a:solidFill>
            <a:srgbClr val="000034">
              <a:alpha val="5742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7F09115-6002-B14E-9A08-5055E5973E56}"/>
              </a:ext>
            </a:extLst>
          </p:cNvPr>
          <p:cNvSpPr/>
          <p:nvPr userDrawn="1"/>
        </p:nvSpPr>
        <p:spPr>
          <a:xfrm>
            <a:off x="271397" y="328808"/>
            <a:ext cx="11649205" cy="6200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2">
            <a:extLst>
              <a:ext uri="{FF2B5EF4-FFF2-40B4-BE49-F238E27FC236}">
                <a16:creationId xmlns:a16="http://schemas.microsoft.com/office/drawing/2014/main" id="{CF2BC500-9367-7941-A503-3CFB8D15FEC2}"/>
              </a:ext>
            </a:extLst>
          </p:cNvPr>
          <p:cNvSpPr>
            <a:spLocks noGrp="1"/>
          </p:cNvSpPr>
          <p:nvPr>
            <p:ph type="body" sz="quarter" idx="10" hasCustomPrompt="1"/>
          </p:nvPr>
        </p:nvSpPr>
        <p:spPr>
          <a:xfrm>
            <a:off x="826003" y="829624"/>
            <a:ext cx="2267928" cy="463354"/>
          </a:xfrm>
        </p:spPr>
        <p:txBody>
          <a:bodyPr/>
          <a:lstStyle>
            <a:lvl1pPr marL="0" indent="0">
              <a:buNone/>
              <a:defRPr>
                <a:solidFill>
                  <a:srgbClr val="D20218"/>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PAGE TITLE</a:t>
            </a:r>
          </a:p>
        </p:txBody>
      </p:sp>
      <p:pic>
        <p:nvPicPr>
          <p:cNvPr id="4" name="Picture 3" descr="Text&#10;&#10;Description automatically generated">
            <a:extLst>
              <a:ext uri="{FF2B5EF4-FFF2-40B4-BE49-F238E27FC236}">
                <a16:creationId xmlns:a16="http://schemas.microsoft.com/office/drawing/2014/main" id="{5E95C0A9-711A-0B4C-865B-94E560BE897A}"/>
              </a:ext>
            </a:extLst>
          </p:cNvPr>
          <p:cNvPicPr>
            <a:picLocks noChangeAspect="1"/>
          </p:cNvPicPr>
          <p:nvPr userDrawn="1"/>
        </p:nvPicPr>
        <p:blipFill>
          <a:blip r:embed="rId3"/>
          <a:stretch>
            <a:fillRect/>
          </a:stretch>
        </p:blipFill>
        <p:spPr>
          <a:xfrm>
            <a:off x="9722284" y="5446457"/>
            <a:ext cx="2064709" cy="831426"/>
          </a:xfrm>
          <a:prstGeom prst="rect">
            <a:avLst/>
          </a:prstGeom>
        </p:spPr>
      </p:pic>
      <p:cxnSp>
        <p:nvCxnSpPr>
          <p:cNvPr id="6" name="Straight Connector 5">
            <a:extLst>
              <a:ext uri="{FF2B5EF4-FFF2-40B4-BE49-F238E27FC236}">
                <a16:creationId xmlns:a16="http://schemas.microsoft.com/office/drawing/2014/main" id="{E9551519-AD30-AD4C-9367-F2B40014582C}"/>
              </a:ext>
            </a:extLst>
          </p:cNvPr>
          <p:cNvCxnSpPr>
            <a:cxnSpLocks/>
          </p:cNvCxnSpPr>
          <p:nvPr userDrawn="1"/>
        </p:nvCxnSpPr>
        <p:spPr>
          <a:xfrm>
            <a:off x="826003" y="1292978"/>
            <a:ext cx="2267928" cy="0"/>
          </a:xfrm>
          <a:prstGeom prst="line">
            <a:avLst/>
          </a:prstGeom>
          <a:ln w="28575">
            <a:solidFill>
              <a:srgbClr val="00003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586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DFE4-9E34-4E4D-AADD-AD826BADECA5}"/>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B91388B1-9E8F-DC47-BE2D-AE3EDC524F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792A15C-CFB3-EB4F-9B26-A317CD535FC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77DF272-C07B-E441-8ECA-027E0E7E32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B2ADB2-E2F6-4D4E-801A-0E004381CC4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532FA9E-203F-D349-AB12-848AB767A70C}"/>
              </a:ext>
            </a:extLst>
          </p:cNvPr>
          <p:cNvSpPr>
            <a:spLocks noGrp="1"/>
          </p:cNvSpPr>
          <p:nvPr>
            <p:ph type="dt" sz="half" idx="10"/>
          </p:nvPr>
        </p:nvSpPr>
        <p:spPr/>
        <p:txBody>
          <a:bodyPr/>
          <a:lstStyle/>
          <a:p>
            <a:fld id="{FAFC7992-1EDD-6A46-B392-41A775C5B5EF}" type="datetimeFigureOut">
              <a:rPr lang="en-GB" smtClean="0"/>
              <a:t>08/09/2022</a:t>
            </a:fld>
            <a:endParaRPr lang="en-GB"/>
          </a:p>
        </p:txBody>
      </p:sp>
      <p:sp>
        <p:nvSpPr>
          <p:cNvPr id="8" name="Footer Placeholder 7">
            <a:extLst>
              <a:ext uri="{FF2B5EF4-FFF2-40B4-BE49-F238E27FC236}">
                <a16:creationId xmlns:a16="http://schemas.microsoft.com/office/drawing/2014/main" id="{3764497D-CB18-444A-BFAE-C7388647C74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CA4F85D-E182-5A48-8A15-C84D10674488}"/>
              </a:ext>
            </a:extLst>
          </p:cNvPr>
          <p:cNvSpPr>
            <a:spLocks noGrp="1"/>
          </p:cNvSpPr>
          <p:nvPr>
            <p:ph type="sldNum" sz="quarter" idx="12"/>
          </p:nvPr>
        </p:nvSpPr>
        <p:spPr/>
        <p:txBody>
          <a:bodyPr/>
          <a:lstStyle/>
          <a:p>
            <a:fld id="{1BB40D46-2550-7840-A9AF-1881FF470EA2}" type="slidenum">
              <a:rPr lang="en-GB" smtClean="0"/>
              <a:t>‹#›</a:t>
            </a:fld>
            <a:endParaRPr lang="en-GB"/>
          </a:p>
        </p:txBody>
      </p:sp>
    </p:spTree>
    <p:extLst>
      <p:ext uri="{BB962C8B-B14F-4D97-AF65-F5344CB8AC3E}">
        <p14:creationId xmlns:p14="http://schemas.microsoft.com/office/powerpoint/2010/main" val="1153992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D6832-20C8-1C46-98AF-83B14069E63E}"/>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057E3859-63BB-C54D-8C9D-4F9C7E15853D}"/>
              </a:ext>
            </a:extLst>
          </p:cNvPr>
          <p:cNvSpPr>
            <a:spLocks noGrp="1"/>
          </p:cNvSpPr>
          <p:nvPr>
            <p:ph type="dt" sz="half" idx="10"/>
          </p:nvPr>
        </p:nvSpPr>
        <p:spPr/>
        <p:txBody>
          <a:bodyPr/>
          <a:lstStyle/>
          <a:p>
            <a:fld id="{FAFC7992-1EDD-6A46-B392-41A775C5B5EF}" type="datetimeFigureOut">
              <a:rPr lang="en-GB" smtClean="0"/>
              <a:t>08/09/2022</a:t>
            </a:fld>
            <a:endParaRPr lang="en-GB"/>
          </a:p>
        </p:txBody>
      </p:sp>
      <p:sp>
        <p:nvSpPr>
          <p:cNvPr id="4" name="Footer Placeholder 3">
            <a:extLst>
              <a:ext uri="{FF2B5EF4-FFF2-40B4-BE49-F238E27FC236}">
                <a16:creationId xmlns:a16="http://schemas.microsoft.com/office/drawing/2014/main" id="{F3684E0A-B002-B547-8A42-90E081BC0B1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F801A67-4124-1444-AB1E-D0B1AB6AA172}"/>
              </a:ext>
            </a:extLst>
          </p:cNvPr>
          <p:cNvSpPr>
            <a:spLocks noGrp="1"/>
          </p:cNvSpPr>
          <p:nvPr>
            <p:ph type="sldNum" sz="quarter" idx="12"/>
          </p:nvPr>
        </p:nvSpPr>
        <p:spPr/>
        <p:txBody>
          <a:bodyPr/>
          <a:lstStyle/>
          <a:p>
            <a:fld id="{1BB40D46-2550-7840-A9AF-1881FF470EA2}" type="slidenum">
              <a:rPr lang="en-GB" smtClean="0"/>
              <a:t>‹#›</a:t>
            </a:fld>
            <a:endParaRPr lang="en-GB"/>
          </a:p>
        </p:txBody>
      </p:sp>
    </p:spTree>
    <p:extLst>
      <p:ext uri="{BB962C8B-B14F-4D97-AF65-F5344CB8AC3E}">
        <p14:creationId xmlns:p14="http://schemas.microsoft.com/office/powerpoint/2010/main" val="33915165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91C7B8-20A1-6D4C-B566-F523310C4B3E}"/>
              </a:ext>
            </a:extLst>
          </p:cNvPr>
          <p:cNvSpPr>
            <a:spLocks noGrp="1"/>
          </p:cNvSpPr>
          <p:nvPr>
            <p:ph type="dt" sz="half" idx="10"/>
          </p:nvPr>
        </p:nvSpPr>
        <p:spPr/>
        <p:txBody>
          <a:bodyPr/>
          <a:lstStyle/>
          <a:p>
            <a:fld id="{FAFC7992-1EDD-6A46-B392-41A775C5B5EF}" type="datetimeFigureOut">
              <a:rPr lang="en-GB" smtClean="0"/>
              <a:t>08/09/2022</a:t>
            </a:fld>
            <a:endParaRPr lang="en-GB"/>
          </a:p>
        </p:txBody>
      </p:sp>
      <p:sp>
        <p:nvSpPr>
          <p:cNvPr id="3" name="Footer Placeholder 2">
            <a:extLst>
              <a:ext uri="{FF2B5EF4-FFF2-40B4-BE49-F238E27FC236}">
                <a16:creationId xmlns:a16="http://schemas.microsoft.com/office/drawing/2014/main" id="{DC02BF93-A950-C341-8530-27AE70D0EE8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A44FD20-AAE8-6147-B0BD-8D8F27F876F7}"/>
              </a:ext>
            </a:extLst>
          </p:cNvPr>
          <p:cNvSpPr>
            <a:spLocks noGrp="1"/>
          </p:cNvSpPr>
          <p:nvPr>
            <p:ph type="sldNum" sz="quarter" idx="12"/>
          </p:nvPr>
        </p:nvSpPr>
        <p:spPr/>
        <p:txBody>
          <a:bodyPr/>
          <a:lstStyle/>
          <a:p>
            <a:fld id="{1BB40D46-2550-7840-A9AF-1881FF470EA2}" type="slidenum">
              <a:rPr lang="en-GB" smtClean="0"/>
              <a:t>‹#›</a:t>
            </a:fld>
            <a:endParaRPr lang="en-GB"/>
          </a:p>
        </p:txBody>
      </p:sp>
    </p:spTree>
    <p:extLst>
      <p:ext uri="{BB962C8B-B14F-4D97-AF65-F5344CB8AC3E}">
        <p14:creationId xmlns:p14="http://schemas.microsoft.com/office/powerpoint/2010/main" val="733519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2490E-C059-714A-8BC3-3EBFEE00F3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8C0AB59B-6642-514D-BB84-C55F732E0C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02930753-1E26-8C46-BB7F-57D2F21C57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E0D08F1-B5FA-554B-BFF3-A04070BB3578}"/>
              </a:ext>
            </a:extLst>
          </p:cNvPr>
          <p:cNvSpPr>
            <a:spLocks noGrp="1"/>
          </p:cNvSpPr>
          <p:nvPr>
            <p:ph type="dt" sz="half" idx="10"/>
          </p:nvPr>
        </p:nvSpPr>
        <p:spPr/>
        <p:txBody>
          <a:bodyPr/>
          <a:lstStyle/>
          <a:p>
            <a:fld id="{FAFC7992-1EDD-6A46-B392-41A775C5B5EF}" type="datetimeFigureOut">
              <a:rPr lang="en-GB" smtClean="0"/>
              <a:t>08/09/2022</a:t>
            </a:fld>
            <a:endParaRPr lang="en-GB"/>
          </a:p>
        </p:txBody>
      </p:sp>
      <p:sp>
        <p:nvSpPr>
          <p:cNvPr id="6" name="Footer Placeholder 5">
            <a:extLst>
              <a:ext uri="{FF2B5EF4-FFF2-40B4-BE49-F238E27FC236}">
                <a16:creationId xmlns:a16="http://schemas.microsoft.com/office/drawing/2014/main" id="{5008F6E6-9FDD-1A4A-8D9E-213C6205420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329727-5DAA-7749-BB6F-C48F6E551C61}"/>
              </a:ext>
            </a:extLst>
          </p:cNvPr>
          <p:cNvSpPr>
            <a:spLocks noGrp="1"/>
          </p:cNvSpPr>
          <p:nvPr>
            <p:ph type="sldNum" sz="quarter" idx="12"/>
          </p:nvPr>
        </p:nvSpPr>
        <p:spPr/>
        <p:txBody>
          <a:bodyPr/>
          <a:lstStyle/>
          <a:p>
            <a:fld id="{1BB40D46-2550-7840-A9AF-1881FF470EA2}" type="slidenum">
              <a:rPr lang="en-GB" smtClean="0"/>
              <a:t>‹#›</a:t>
            </a:fld>
            <a:endParaRPr lang="en-GB"/>
          </a:p>
        </p:txBody>
      </p:sp>
    </p:spTree>
    <p:extLst>
      <p:ext uri="{BB962C8B-B14F-4D97-AF65-F5344CB8AC3E}">
        <p14:creationId xmlns:p14="http://schemas.microsoft.com/office/powerpoint/2010/main" val="2603345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4117F-D63E-9942-BE60-3C439C31DE4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9011301B-7658-1A48-89CD-CDF8841F09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6DE9350-6E28-CF43-B684-DD332C36F1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F3B67B6-A37F-FD49-A19D-063B61E1B0C7}"/>
              </a:ext>
            </a:extLst>
          </p:cNvPr>
          <p:cNvSpPr>
            <a:spLocks noGrp="1"/>
          </p:cNvSpPr>
          <p:nvPr>
            <p:ph type="dt" sz="half" idx="10"/>
          </p:nvPr>
        </p:nvSpPr>
        <p:spPr/>
        <p:txBody>
          <a:bodyPr/>
          <a:lstStyle/>
          <a:p>
            <a:fld id="{FAFC7992-1EDD-6A46-B392-41A775C5B5EF}" type="datetimeFigureOut">
              <a:rPr lang="en-GB" smtClean="0"/>
              <a:t>08/09/2022</a:t>
            </a:fld>
            <a:endParaRPr lang="en-GB"/>
          </a:p>
        </p:txBody>
      </p:sp>
      <p:sp>
        <p:nvSpPr>
          <p:cNvPr id="6" name="Footer Placeholder 5">
            <a:extLst>
              <a:ext uri="{FF2B5EF4-FFF2-40B4-BE49-F238E27FC236}">
                <a16:creationId xmlns:a16="http://schemas.microsoft.com/office/drawing/2014/main" id="{F3A1ABB7-1746-4347-AAE1-985538D3E01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30C5F3D-84BB-EB4B-B5DF-B3F18057CF91}"/>
              </a:ext>
            </a:extLst>
          </p:cNvPr>
          <p:cNvSpPr>
            <a:spLocks noGrp="1"/>
          </p:cNvSpPr>
          <p:nvPr>
            <p:ph type="sldNum" sz="quarter" idx="12"/>
          </p:nvPr>
        </p:nvSpPr>
        <p:spPr/>
        <p:txBody>
          <a:bodyPr/>
          <a:lstStyle/>
          <a:p>
            <a:fld id="{1BB40D46-2550-7840-A9AF-1881FF470EA2}" type="slidenum">
              <a:rPr lang="en-GB" smtClean="0"/>
              <a:t>‹#›</a:t>
            </a:fld>
            <a:endParaRPr lang="en-GB"/>
          </a:p>
        </p:txBody>
      </p:sp>
    </p:spTree>
    <p:extLst>
      <p:ext uri="{BB962C8B-B14F-4D97-AF65-F5344CB8AC3E}">
        <p14:creationId xmlns:p14="http://schemas.microsoft.com/office/powerpoint/2010/main" val="1550248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87361-6CDD-8C43-9D15-DC850FBA525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7885DCBD-F3BC-284B-812A-B2E8F66EE88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A958AD4-C790-1A40-93ED-F99752DEB706}"/>
              </a:ext>
            </a:extLst>
          </p:cNvPr>
          <p:cNvSpPr>
            <a:spLocks noGrp="1"/>
          </p:cNvSpPr>
          <p:nvPr>
            <p:ph type="dt" sz="half" idx="10"/>
          </p:nvPr>
        </p:nvSpPr>
        <p:spPr/>
        <p:txBody>
          <a:bodyPr/>
          <a:lstStyle/>
          <a:p>
            <a:fld id="{FAFC7992-1EDD-6A46-B392-41A775C5B5EF}" type="datetimeFigureOut">
              <a:rPr lang="en-GB" smtClean="0"/>
              <a:t>08/09/2022</a:t>
            </a:fld>
            <a:endParaRPr lang="en-GB"/>
          </a:p>
        </p:txBody>
      </p:sp>
      <p:sp>
        <p:nvSpPr>
          <p:cNvPr id="5" name="Footer Placeholder 4">
            <a:extLst>
              <a:ext uri="{FF2B5EF4-FFF2-40B4-BE49-F238E27FC236}">
                <a16:creationId xmlns:a16="http://schemas.microsoft.com/office/drawing/2014/main" id="{F028E050-A516-994D-A9FA-668AA6A4189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F8E868-48D2-FB48-B37C-E8C2778426FD}"/>
              </a:ext>
            </a:extLst>
          </p:cNvPr>
          <p:cNvSpPr>
            <a:spLocks noGrp="1"/>
          </p:cNvSpPr>
          <p:nvPr>
            <p:ph type="sldNum" sz="quarter" idx="12"/>
          </p:nvPr>
        </p:nvSpPr>
        <p:spPr/>
        <p:txBody>
          <a:bodyPr/>
          <a:lstStyle/>
          <a:p>
            <a:fld id="{1BB40D46-2550-7840-A9AF-1881FF470EA2}" type="slidenum">
              <a:rPr lang="en-GB" smtClean="0"/>
              <a:t>‹#›</a:t>
            </a:fld>
            <a:endParaRPr lang="en-GB"/>
          </a:p>
        </p:txBody>
      </p:sp>
    </p:spTree>
    <p:extLst>
      <p:ext uri="{BB962C8B-B14F-4D97-AF65-F5344CB8AC3E}">
        <p14:creationId xmlns:p14="http://schemas.microsoft.com/office/powerpoint/2010/main" val="1699627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E0AE13-929D-CA45-A3EC-919140DDEA4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FF951964-71F6-1348-B318-FE6B989FAA7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9EA988B-4AD6-624C-B688-755B062333C0}"/>
              </a:ext>
            </a:extLst>
          </p:cNvPr>
          <p:cNvSpPr>
            <a:spLocks noGrp="1"/>
          </p:cNvSpPr>
          <p:nvPr>
            <p:ph type="dt" sz="half" idx="10"/>
          </p:nvPr>
        </p:nvSpPr>
        <p:spPr/>
        <p:txBody>
          <a:bodyPr/>
          <a:lstStyle/>
          <a:p>
            <a:fld id="{FAFC7992-1EDD-6A46-B392-41A775C5B5EF}" type="datetimeFigureOut">
              <a:rPr lang="en-GB" smtClean="0"/>
              <a:t>08/09/2022</a:t>
            </a:fld>
            <a:endParaRPr lang="en-GB"/>
          </a:p>
        </p:txBody>
      </p:sp>
      <p:sp>
        <p:nvSpPr>
          <p:cNvPr id="5" name="Footer Placeholder 4">
            <a:extLst>
              <a:ext uri="{FF2B5EF4-FFF2-40B4-BE49-F238E27FC236}">
                <a16:creationId xmlns:a16="http://schemas.microsoft.com/office/drawing/2014/main" id="{4192A21C-4E39-8848-A489-272FFC0BE8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FF33A43-8A4E-404A-A3A8-111A28EBF656}"/>
              </a:ext>
            </a:extLst>
          </p:cNvPr>
          <p:cNvSpPr>
            <a:spLocks noGrp="1"/>
          </p:cNvSpPr>
          <p:nvPr>
            <p:ph type="sldNum" sz="quarter" idx="12"/>
          </p:nvPr>
        </p:nvSpPr>
        <p:spPr/>
        <p:txBody>
          <a:bodyPr/>
          <a:lstStyle/>
          <a:p>
            <a:fld id="{1BB40D46-2550-7840-A9AF-1881FF470EA2}" type="slidenum">
              <a:rPr lang="en-GB" smtClean="0"/>
              <a:t>‹#›</a:t>
            </a:fld>
            <a:endParaRPr lang="en-GB"/>
          </a:p>
        </p:txBody>
      </p:sp>
    </p:spTree>
    <p:extLst>
      <p:ext uri="{BB962C8B-B14F-4D97-AF65-F5344CB8AC3E}">
        <p14:creationId xmlns:p14="http://schemas.microsoft.com/office/powerpoint/2010/main" val="165826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0034"/>
        </a:solidFill>
        <a:effectLst/>
      </p:bgPr>
    </p:bg>
    <p:spTree>
      <p:nvGrpSpPr>
        <p:cNvPr id="1" name=""/>
        <p:cNvGrpSpPr/>
        <p:nvPr/>
      </p:nvGrpSpPr>
      <p:grpSpPr>
        <a:xfrm>
          <a:off x="0" y="0"/>
          <a:ext cx="0" cy="0"/>
          <a:chOff x="0" y="0"/>
          <a:chExt cx="0" cy="0"/>
        </a:xfrm>
      </p:grpSpPr>
      <p:sp>
        <p:nvSpPr>
          <p:cNvPr id="10" name="bg object 17">
            <a:extLst>
              <a:ext uri="{FF2B5EF4-FFF2-40B4-BE49-F238E27FC236}">
                <a16:creationId xmlns:a16="http://schemas.microsoft.com/office/drawing/2014/main" id="{58E0291A-EEAE-F54C-BB22-AF816A50C538}"/>
              </a:ext>
            </a:extLst>
          </p:cNvPr>
          <p:cNvSpPr/>
          <p:nvPr userDrawn="1"/>
        </p:nvSpPr>
        <p:spPr>
          <a:xfrm>
            <a:off x="978596" y="2031365"/>
            <a:ext cx="114300" cy="1714500"/>
          </a:xfrm>
          <a:custGeom>
            <a:avLst/>
            <a:gdLst/>
            <a:ahLst/>
            <a:cxnLst/>
            <a:rect l="l" t="t" r="r" b="b"/>
            <a:pathLst>
              <a:path w="114300" h="1714500">
                <a:moveTo>
                  <a:pt x="114299" y="1714499"/>
                </a:moveTo>
                <a:lnTo>
                  <a:pt x="0" y="1714499"/>
                </a:lnTo>
                <a:lnTo>
                  <a:pt x="0" y="0"/>
                </a:lnTo>
                <a:lnTo>
                  <a:pt x="114299" y="0"/>
                </a:lnTo>
                <a:lnTo>
                  <a:pt x="114299" y="1714499"/>
                </a:lnTo>
                <a:close/>
              </a:path>
            </a:pathLst>
          </a:custGeom>
          <a:solidFill>
            <a:srgbClr val="D20218"/>
          </a:solidFill>
          <a:ln>
            <a:solidFill>
              <a:srgbClr val="D20218"/>
            </a:solidFill>
          </a:ln>
        </p:spPr>
        <p:txBody>
          <a:bodyPr wrap="square" lIns="0" tIns="0" rIns="0" bIns="0" rtlCol="0"/>
          <a:lstStyle/>
          <a:p>
            <a:endParaRPr/>
          </a:p>
        </p:txBody>
      </p:sp>
      <p:sp>
        <p:nvSpPr>
          <p:cNvPr id="11" name="bg object 18">
            <a:extLst>
              <a:ext uri="{FF2B5EF4-FFF2-40B4-BE49-F238E27FC236}">
                <a16:creationId xmlns:a16="http://schemas.microsoft.com/office/drawing/2014/main" id="{25F66C85-BE47-A84F-8083-E35C34FE620B}"/>
              </a:ext>
            </a:extLst>
          </p:cNvPr>
          <p:cNvSpPr/>
          <p:nvPr userDrawn="1"/>
        </p:nvSpPr>
        <p:spPr>
          <a:xfrm>
            <a:off x="1023782" y="2031365"/>
            <a:ext cx="19050" cy="4826635"/>
          </a:xfrm>
          <a:custGeom>
            <a:avLst/>
            <a:gdLst/>
            <a:ahLst/>
            <a:cxnLst/>
            <a:rect l="l" t="t" r="r" b="b"/>
            <a:pathLst>
              <a:path w="19050" h="4826634">
                <a:moveTo>
                  <a:pt x="0" y="0"/>
                </a:moveTo>
                <a:lnTo>
                  <a:pt x="19049" y="0"/>
                </a:lnTo>
                <a:lnTo>
                  <a:pt x="19049" y="4826131"/>
                </a:lnTo>
                <a:lnTo>
                  <a:pt x="0" y="4826131"/>
                </a:lnTo>
                <a:lnTo>
                  <a:pt x="0" y="0"/>
                </a:lnTo>
                <a:close/>
              </a:path>
            </a:pathLst>
          </a:custGeom>
          <a:solidFill>
            <a:srgbClr val="FFFFFF"/>
          </a:solidFill>
        </p:spPr>
        <p:txBody>
          <a:bodyPr wrap="square" lIns="0" tIns="0" rIns="0" bIns="0" rtlCol="0"/>
          <a:lstStyle/>
          <a:p>
            <a:endParaRPr/>
          </a:p>
        </p:txBody>
      </p:sp>
      <p:sp>
        <p:nvSpPr>
          <p:cNvPr id="14" name="Holder 4">
            <a:extLst>
              <a:ext uri="{FF2B5EF4-FFF2-40B4-BE49-F238E27FC236}">
                <a16:creationId xmlns:a16="http://schemas.microsoft.com/office/drawing/2014/main" id="{AD9E23D0-2243-E345-BF60-237C67FAD115}"/>
              </a:ext>
            </a:extLst>
          </p:cNvPr>
          <p:cNvSpPr>
            <a:spLocks noGrp="1"/>
          </p:cNvSpPr>
          <p:nvPr>
            <p:ph type="sldNum" sz="quarter" idx="7"/>
          </p:nvPr>
        </p:nvSpPr>
        <p:spPr>
          <a:xfrm>
            <a:off x="13117257" y="6137407"/>
            <a:ext cx="4206240" cy="514350"/>
          </a:xfrm>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16" name="Picture 15" descr="Icon&#10;&#10;Description automatically generated">
            <a:extLst>
              <a:ext uri="{FF2B5EF4-FFF2-40B4-BE49-F238E27FC236}">
                <a16:creationId xmlns:a16="http://schemas.microsoft.com/office/drawing/2014/main" id="{8AD3BA67-5ED0-8040-981C-AE912ECA6B9F}"/>
              </a:ext>
            </a:extLst>
          </p:cNvPr>
          <p:cNvPicPr>
            <a:picLocks noChangeAspect="1"/>
          </p:cNvPicPr>
          <p:nvPr userDrawn="1"/>
        </p:nvPicPr>
        <p:blipFill>
          <a:blip r:embed="rId2"/>
          <a:stretch>
            <a:fillRect/>
          </a:stretch>
        </p:blipFill>
        <p:spPr>
          <a:xfrm>
            <a:off x="745272" y="1264782"/>
            <a:ext cx="595120" cy="595120"/>
          </a:xfrm>
          <a:prstGeom prst="rect">
            <a:avLst/>
          </a:prstGeom>
        </p:spPr>
      </p:pic>
      <p:sp>
        <p:nvSpPr>
          <p:cNvPr id="17" name="TextBox 16">
            <a:extLst>
              <a:ext uri="{FF2B5EF4-FFF2-40B4-BE49-F238E27FC236}">
                <a16:creationId xmlns:a16="http://schemas.microsoft.com/office/drawing/2014/main" id="{E6740E1B-68D0-9349-8E58-96C1805ABA4E}"/>
              </a:ext>
            </a:extLst>
          </p:cNvPr>
          <p:cNvSpPr txBox="1"/>
          <p:nvPr userDrawn="1"/>
        </p:nvSpPr>
        <p:spPr>
          <a:xfrm>
            <a:off x="1803748" y="2888615"/>
            <a:ext cx="5574082" cy="584775"/>
          </a:xfrm>
          <a:prstGeom prst="rect">
            <a:avLst/>
          </a:prstGeom>
          <a:noFill/>
        </p:spPr>
        <p:txBody>
          <a:bodyPr wrap="square" rtlCol="0">
            <a:spAutoFit/>
          </a:bodyPr>
          <a:lstStyle/>
          <a:p>
            <a:r>
              <a:rPr lang="en-GB" sz="3200" dirty="0">
                <a:solidFill>
                  <a:schemeClr val="bg1"/>
                </a:solidFill>
                <a:latin typeface="Arimo" panose="020B0604020202020204" pitchFamily="34" charset="0"/>
                <a:ea typeface="Arimo" panose="020B0604020202020204" pitchFamily="34" charset="0"/>
                <a:cs typeface="Arimo" panose="020B0604020202020204" pitchFamily="34" charset="0"/>
              </a:rPr>
              <a:t>AGENDA</a:t>
            </a:r>
          </a:p>
        </p:txBody>
      </p:sp>
      <p:pic>
        <p:nvPicPr>
          <p:cNvPr id="19" name="Picture 18" descr="A picture containing text, person, holding, hand&#10;&#10;Description automatically generated">
            <a:extLst>
              <a:ext uri="{FF2B5EF4-FFF2-40B4-BE49-F238E27FC236}">
                <a16:creationId xmlns:a16="http://schemas.microsoft.com/office/drawing/2014/main" id="{1F295EBB-C86C-A346-92FD-2BBA7EA547C1}"/>
              </a:ext>
            </a:extLst>
          </p:cNvPr>
          <p:cNvPicPr>
            <a:picLocks noChangeAspect="1"/>
          </p:cNvPicPr>
          <p:nvPr userDrawn="1"/>
        </p:nvPicPr>
        <p:blipFill rotWithShape="1">
          <a:blip r:embed="rId3"/>
          <a:srcRect b="14400"/>
          <a:stretch/>
        </p:blipFill>
        <p:spPr>
          <a:xfrm>
            <a:off x="1803748" y="3727076"/>
            <a:ext cx="5486400" cy="3130924"/>
          </a:xfrm>
          <a:prstGeom prst="rect">
            <a:avLst/>
          </a:prstGeom>
        </p:spPr>
      </p:pic>
      <p:sp>
        <p:nvSpPr>
          <p:cNvPr id="21" name="Text Placeholder 20">
            <a:extLst>
              <a:ext uri="{FF2B5EF4-FFF2-40B4-BE49-F238E27FC236}">
                <a16:creationId xmlns:a16="http://schemas.microsoft.com/office/drawing/2014/main" id="{4457A31B-A7A1-E54B-991A-0EBC4340656B}"/>
              </a:ext>
            </a:extLst>
          </p:cNvPr>
          <p:cNvSpPr>
            <a:spLocks noGrp="1"/>
          </p:cNvSpPr>
          <p:nvPr>
            <p:ph type="body" sz="quarter" idx="10" hasCustomPrompt="1"/>
          </p:nvPr>
        </p:nvSpPr>
        <p:spPr>
          <a:xfrm>
            <a:off x="7529070" y="1264782"/>
            <a:ext cx="1829017" cy="494652"/>
          </a:xfrm>
        </p:spPr>
        <p:txBody>
          <a:bodyPr/>
          <a:lstStyle>
            <a:lvl1pPr marL="0" indent="0">
              <a:buNone/>
              <a:defRPr>
                <a:solidFill>
                  <a:srgbClr val="D20218"/>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TOPIC 1</a:t>
            </a:r>
          </a:p>
        </p:txBody>
      </p:sp>
      <p:sp>
        <p:nvSpPr>
          <p:cNvPr id="22" name="Text Placeholder 20">
            <a:extLst>
              <a:ext uri="{FF2B5EF4-FFF2-40B4-BE49-F238E27FC236}">
                <a16:creationId xmlns:a16="http://schemas.microsoft.com/office/drawing/2014/main" id="{DA6A4105-82A7-A04E-90CF-03ECB0963B90}"/>
              </a:ext>
            </a:extLst>
          </p:cNvPr>
          <p:cNvSpPr>
            <a:spLocks noGrp="1"/>
          </p:cNvSpPr>
          <p:nvPr>
            <p:ph type="body" sz="quarter" idx="11" hasCustomPrompt="1"/>
          </p:nvPr>
        </p:nvSpPr>
        <p:spPr>
          <a:xfrm>
            <a:off x="7529070" y="3181674"/>
            <a:ext cx="1829017" cy="494652"/>
          </a:xfrm>
        </p:spPr>
        <p:txBody>
          <a:bodyPr/>
          <a:lstStyle>
            <a:lvl1pPr marL="0" indent="0">
              <a:buNone/>
              <a:defRPr>
                <a:solidFill>
                  <a:srgbClr val="D20218"/>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TOPIC 2</a:t>
            </a:r>
          </a:p>
        </p:txBody>
      </p:sp>
      <p:sp>
        <p:nvSpPr>
          <p:cNvPr id="24" name="Text Placeholder 20">
            <a:extLst>
              <a:ext uri="{FF2B5EF4-FFF2-40B4-BE49-F238E27FC236}">
                <a16:creationId xmlns:a16="http://schemas.microsoft.com/office/drawing/2014/main" id="{FBC75396-623C-A442-9E85-FAF1E6E0ED2D}"/>
              </a:ext>
            </a:extLst>
          </p:cNvPr>
          <p:cNvSpPr>
            <a:spLocks noGrp="1"/>
          </p:cNvSpPr>
          <p:nvPr>
            <p:ph type="body" sz="quarter" idx="12" hasCustomPrompt="1"/>
          </p:nvPr>
        </p:nvSpPr>
        <p:spPr>
          <a:xfrm>
            <a:off x="7529069" y="5098566"/>
            <a:ext cx="1829017" cy="494652"/>
          </a:xfrm>
        </p:spPr>
        <p:txBody>
          <a:bodyPr/>
          <a:lstStyle>
            <a:lvl1pPr marL="0" indent="0">
              <a:buNone/>
              <a:defRPr>
                <a:solidFill>
                  <a:srgbClr val="D20218"/>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TOPIC 3</a:t>
            </a:r>
          </a:p>
        </p:txBody>
      </p:sp>
      <p:sp>
        <p:nvSpPr>
          <p:cNvPr id="27" name="Text Placeholder 26">
            <a:extLst>
              <a:ext uri="{FF2B5EF4-FFF2-40B4-BE49-F238E27FC236}">
                <a16:creationId xmlns:a16="http://schemas.microsoft.com/office/drawing/2014/main" id="{E241BF77-F0FE-6D46-A24F-F3A6AB8D0EE4}"/>
              </a:ext>
            </a:extLst>
          </p:cNvPr>
          <p:cNvSpPr>
            <a:spLocks noGrp="1"/>
          </p:cNvSpPr>
          <p:nvPr>
            <p:ph type="body" sz="quarter" idx="13" hasCustomPrompt="1"/>
          </p:nvPr>
        </p:nvSpPr>
        <p:spPr>
          <a:xfrm>
            <a:off x="7529069" y="3757978"/>
            <a:ext cx="4244975" cy="1028700"/>
          </a:xfrm>
        </p:spPr>
        <p:txBody>
          <a:bodyPr>
            <a:normAutofit/>
          </a:bodyPr>
          <a:lstStyle>
            <a:lvl1pPr marL="0" indent="0">
              <a:buNone/>
              <a:defRPr sz="20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Some basic information on the topic of discussion can go here.</a:t>
            </a:r>
          </a:p>
        </p:txBody>
      </p:sp>
      <p:sp>
        <p:nvSpPr>
          <p:cNvPr id="28" name="Text Placeholder 26">
            <a:extLst>
              <a:ext uri="{FF2B5EF4-FFF2-40B4-BE49-F238E27FC236}">
                <a16:creationId xmlns:a16="http://schemas.microsoft.com/office/drawing/2014/main" id="{6FFDB1E6-A68C-1E45-96C0-0EB92E90EDEE}"/>
              </a:ext>
            </a:extLst>
          </p:cNvPr>
          <p:cNvSpPr>
            <a:spLocks noGrp="1"/>
          </p:cNvSpPr>
          <p:nvPr>
            <p:ph type="body" sz="quarter" idx="14" hasCustomPrompt="1"/>
          </p:nvPr>
        </p:nvSpPr>
        <p:spPr>
          <a:xfrm>
            <a:off x="7529069" y="1836994"/>
            <a:ext cx="4244975" cy="1028700"/>
          </a:xfrm>
        </p:spPr>
        <p:txBody>
          <a:bodyPr>
            <a:normAutofit/>
          </a:bodyPr>
          <a:lstStyle>
            <a:lvl1pPr marL="0" indent="0">
              <a:buNone/>
              <a:defRPr sz="20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Some basic information on the topic of discussion can go here.</a:t>
            </a:r>
          </a:p>
        </p:txBody>
      </p:sp>
      <p:sp>
        <p:nvSpPr>
          <p:cNvPr id="29" name="Text Placeholder 26">
            <a:extLst>
              <a:ext uri="{FF2B5EF4-FFF2-40B4-BE49-F238E27FC236}">
                <a16:creationId xmlns:a16="http://schemas.microsoft.com/office/drawing/2014/main" id="{29D485EF-56F1-2548-9A73-A9D744611510}"/>
              </a:ext>
            </a:extLst>
          </p:cNvPr>
          <p:cNvSpPr>
            <a:spLocks noGrp="1"/>
          </p:cNvSpPr>
          <p:nvPr>
            <p:ph type="body" sz="quarter" idx="15" hasCustomPrompt="1"/>
          </p:nvPr>
        </p:nvSpPr>
        <p:spPr>
          <a:xfrm>
            <a:off x="7529069" y="5687156"/>
            <a:ext cx="4244975" cy="1028700"/>
          </a:xfrm>
        </p:spPr>
        <p:txBody>
          <a:bodyPr>
            <a:normAutofit/>
          </a:bodyPr>
          <a:lstStyle>
            <a:lvl1pPr marL="0" indent="0">
              <a:buNone/>
              <a:defRPr sz="20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Some basic information on the topic of discussion can go here.</a:t>
            </a:r>
          </a:p>
        </p:txBody>
      </p:sp>
    </p:spTree>
    <p:extLst>
      <p:ext uri="{BB962C8B-B14F-4D97-AF65-F5344CB8AC3E}">
        <p14:creationId xmlns:p14="http://schemas.microsoft.com/office/powerpoint/2010/main" val="1797829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00034"/>
        </a:solidFill>
        <a:effectLst/>
      </p:bgPr>
    </p:bg>
    <p:spTree>
      <p:nvGrpSpPr>
        <p:cNvPr id="1" name=""/>
        <p:cNvGrpSpPr/>
        <p:nvPr/>
      </p:nvGrpSpPr>
      <p:grpSpPr>
        <a:xfrm>
          <a:off x="0" y="0"/>
          <a:ext cx="0" cy="0"/>
          <a:chOff x="0" y="0"/>
          <a:chExt cx="0" cy="0"/>
        </a:xfrm>
      </p:grpSpPr>
      <p:sp>
        <p:nvSpPr>
          <p:cNvPr id="19" name="object 4">
            <a:extLst>
              <a:ext uri="{FF2B5EF4-FFF2-40B4-BE49-F238E27FC236}">
                <a16:creationId xmlns:a16="http://schemas.microsoft.com/office/drawing/2014/main" id="{971D28D5-8902-3546-A531-565E73CB4334}"/>
              </a:ext>
            </a:extLst>
          </p:cNvPr>
          <p:cNvSpPr/>
          <p:nvPr userDrawn="1"/>
        </p:nvSpPr>
        <p:spPr>
          <a:xfrm>
            <a:off x="2146971" y="0"/>
            <a:ext cx="10155865" cy="5450660"/>
          </a:xfrm>
          <a:custGeom>
            <a:avLst/>
            <a:gdLst/>
            <a:ahLst/>
            <a:cxnLst/>
            <a:rect l="l" t="t" r="r" b="b"/>
            <a:pathLst>
              <a:path w="16071215" h="7146290">
                <a:moveTo>
                  <a:pt x="15968436" y="7146083"/>
                </a:moveTo>
                <a:lnTo>
                  <a:pt x="316867" y="7146083"/>
                </a:lnTo>
                <a:lnTo>
                  <a:pt x="269908" y="7142661"/>
                </a:lnTo>
                <a:lnTo>
                  <a:pt x="225133" y="7132715"/>
                </a:lnTo>
                <a:lnTo>
                  <a:pt x="183025" y="7116728"/>
                </a:lnTo>
                <a:lnTo>
                  <a:pt x="144066" y="7095181"/>
                </a:lnTo>
                <a:lnTo>
                  <a:pt x="108737" y="7068557"/>
                </a:lnTo>
                <a:lnTo>
                  <a:pt x="77520" y="7037338"/>
                </a:lnTo>
                <a:lnTo>
                  <a:pt x="50898" y="7002006"/>
                </a:lnTo>
                <a:lnTo>
                  <a:pt x="29353" y="6963043"/>
                </a:lnTo>
                <a:lnTo>
                  <a:pt x="13367" y="6920932"/>
                </a:lnTo>
                <a:lnTo>
                  <a:pt x="3422" y="6876154"/>
                </a:lnTo>
                <a:lnTo>
                  <a:pt x="0" y="6829191"/>
                </a:lnTo>
                <a:lnTo>
                  <a:pt x="0" y="20212"/>
                </a:lnTo>
                <a:lnTo>
                  <a:pt x="1472" y="0"/>
                </a:lnTo>
                <a:lnTo>
                  <a:pt x="16070676" y="7128726"/>
                </a:lnTo>
                <a:lnTo>
                  <a:pt x="16060170" y="7132715"/>
                </a:lnTo>
                <a:lnTo>
                  <a:pt x="16015395" y="7142661"/>
                </a:lnTo>
                <a:lnTo>
                  <a:pt x="15968436" y="7146083"/>
                </a:lnTo>
                <a:close/>
              </a:path>
            </a:pathLst>
          </a:custGeom>
          <a:solidFill>
            <a:srgbClr val="D20218"/>
          </a:solidFill>
          <a:ln>
            <a:noFill/>
          </a:ln>
        </p:spPr>
        <p:txBody>
          <a:bodyPr wrap="square" lIns="0" tIns="0" rIns="0" bIns="0" rtlCol="0"/>
          <a:lstStyle/>
          <a:p>
            <a:endParaRPr dirty="0"/>
          </a:p>
        </p:txBody>
      </p:sp>
      <p:pic>
        <p:nvPicPr>
          <p:cNvPr id="21" name="Picture 20" descr="A high angle view of a shopping mall&#10;&#10;Description automatically generated with medium confidence">
            <a:extLst>
              <a:ext uri="{FF2B5EF4-FFF2-40B4-BE49-F238E27FC236}">
                <a16:creationId xmlns:a16="http://schemas.microsoft.com/office/drawing/2014/main" id="{8E52F7E1-57AF-A84D-BD96-016E5BADCD02}"/>
              </a:ext>
            </a:extLst>
          </p:cNvPr>
          <p:cNvPicPr>
            <a:picLocks noChangeAspect="1"/>
          </p:cNvPicPr>
          <p:nvPr userDrawn="1"/>
        </p:nvPicPr>
        <p:blipFill rotWithShape="1">
          <a:blip r:embed="rId2"/>
          <a:srcRect l="21142" t="-535" r="23825" b="535"/>
          <a:stretch/>
        </p:blipFill>
        <p:spPr>
          <a:xfrm>
            <a:off x="7910945" y="1680014"/>
            <a:ext cx="4281055" cy="5177986"/>
          </a:xfrm>
          <a:prstGeom prst="rect">
            <a:avLst/>
          </a:prstGeom>
        </p:spPr>
      </p:pic>
      <p:sp>
        <p:nvSpPr>
          <p:cNvPr id="26" name="Text Placeholder 25">
            <a:extLst>
              <a:ext uri="{FF2B5EF4-FFF2-40B4-BE49-F238E27FC236}">
                <a16:creationId xmlns:a16="http://schemas.microsoft.com/office/drawing/2014/main" id="{BBB4BB4F-415A-864E-AFEC-7A3F37C17446}"/>
              </a:ext>
            </a:extLst>
          </p:cNvPr>
          <p:cNvSpPr>
            <a:spLocks noGrp="1"/>
          </p:cNvSpPr>
          <p:nvPr>
            <p:ph type="body" sz="quarter" idx="10" hasCustomPrompt="1"/>
          </p:nvPr>
        </p:nvSpPr>
        <p:spPr>
          <a:xfrm>
            <a:off x="2417981" y="2031365"/>
            <a:ext cx="2860601" cy="556042"/>
          </a:xfrm>
          <a:ln>
            <a:noFill/>
          </a:ln>
        </p:spPr>
        <p:txBody>
          <a:bodyPr>
            <a:noAutofit/>
          </a:bodyPr>
          <a:lstStyle>
            <a:lvl1pPr marL="0" indent="0">
              <a:buNone/>
              <a:defRPr sz="32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SECTION </a:t>
            </a:r>
          </a:p>
        </p:txBody>
      </p:sp>
      <p:sp>
        <p:nvSpPr>
          <p:cNvPr id="28" name="Text Placeholder 27">
            <a:extLst>
              <a:ext uri="{FF2B5EF4-FFF2-40B4-BE49-F238E27FC236}">
                <a16:creationId xmlns:a16="http://schemas.microsoft.com/office/drawing/2014/main" id="{0FD5B86D-F3AD-524A-A3F1-D0F5AF976B74}"/>
              </a:ext>
            </a:extLst>
          </p:cNvPr>
          <p:cNvSpPr>
            <a:spLocks noGrp="1"/>
          </p:cNvSpPr>
          <p:nvPr>
            <p:ph type="body" sz="quarter" idx="11" hasCustomPrompt="1"/>
          </p:nvPr>
        </p:nvSpPr>
        <p:spPr>
          <a:xfrm>
            <a:off x="2417763" y="2587625"/>
            <a:ext cx="2860675" cy="668338"/>
          </a:xfrm>
        </p:spPr>
        <p:txBody>
          <a:bodyPr>
            <a:normAutofit/>
          </a:bodyPr>
          <a:lstStyle>
            <a:lvl1pPr marL="0" indent="0">
              <a:buNone/>
              <a:defRPr sz="3200">
                <a:solidFill>
                  <a:srgbClr val="000034"/>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TITLE</a:t>
            </a:r>
          </a:p>
        </p:txBody>
      </p:sp>
      <p:sp>
        <p:nvSpPr>
          <p:cNvPr id="32" name="Text Placeholder 31">
            <a:extLst>
              <a:ext uri="{FF2B5EF4-FFF2-40B4-BE49-F238E27FC236}">
                <a16:creationId xmlns:a16="http://schemas.microsoft.com/office/drawing/2014/main" id="{4A2FA83C-92BC-D946-A21F-ECBB8F16ED3F}"/>
              </a:ext>
            </a:extLst>
          </p:cNvPr>
          <p:cNvSpPr>
            <a:spLocks noGrp="1"/>
          </p:cNvSpPr>
          <p:nvPr>
            <p:ph type="body" sz="quarter" idx="12" hasCustomPrompt="1"/>
          </p:nvPr>
        </p:nvSpPr>
        <p:spPr>
          <a:xfrm>
            <a:off x="2417545" y="3745865"/>
            <a:ext cx="5216525" cy="1362809"/>
          </a:xfrm>
        </p:spPr>
        <p:txBody>
          <a:bodyPr>
            <a:normAutofit/>
          </a:bodyPr>
          <a:lstStyle>
            <a:lvl1pPr marL="0" indent="0">
              <a:buNone/>
              <a:defRPr sz="20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a:t>
            </a:r>
          </a:p>
        </p:txBody>
      </p:sp>
      <p:sp>
        <p:nvSpPr>
          <p:cNvPr id="22" name="bg object 17">
            <a:extLst>
              <a:ext uri="{FF2B5EF4-FFF2-40B4-BE49-F238E27FC236}">
                <a16:creationId xmlns:a16="http://schemas.microsoft.com/office/drawing/2014/main" id="{EE56694A-2A1B-B340-9EB7-C93053648C10}"/>
              </a:ext>
            </a:extLst>
          </p:cNvPr>
          <p:cNvSpPr/>
          <p:nvPr userDrawn="1"/>
        </p:nvSpPr>
        <p:spPr>
          <a:xfrm>
            <a:off x="978596" y="2031365"/>
            <a:ext cx="114300" cy="1714500"/>
          </a:xfrm>
          <a:custGeom>
            <a:avLst/>
            <a:gdLst/>
            <a:ahLst/>
            <a:cxnLst/>
            <a:rect l="l" t="t" r="r" b="b"/>
            <a:pathLst>
              <a:path w="114300" h="1714500">
                <a:moveTo>
                  <a:pt x="114299" y="1714499"/>
                </a:moveTo>
                <a:lnTo>
                  <a:pt x="0" y="1714499"/>
                </a:lnTo>
                <a:lnTo>
                  <a:pt x="0" y="0"/>
                </a:lnTo>
                <a:lnTo>
                  <a:pt x="114299" y="0"/>
                </a:lnTo>
                <a:lnTo>
                  <a:pt x="114299" y="1714499"/>
                </a:lnTo>
                <a:close/>
              </a:path>
            </a:pathLst>
          </a:custGeom>
          <a:solidFill>
            <a:srgbClr val="D20218"/>
          </a:solidFill>
          <a:ln>
            <a:solidFill>
              <a:srgbClr val="D20218"/>
            </a:solidFill>
          </a:ln>
        </p:spPr>
        <p:txBody>
          <a:bodyPr wrap="square" lIns="0" tIns="0" rIns="0" bIns="0" rtlCol="0"/>
          <a:lstStyle/>
          <a:p>
            <a:endParaRPr/>
          </a:p>
        </p:txBody>
      </p:sp>
      <p:sp>
        <p:nvSpPr>
          <p:cNvPr id="23" name="bg object 18">
            <a:extLst>
              <a:ext uri="{FF2B5EF4-FFF2-40B4-BE49-F238E27FC236}">
                <a16:creationId xmlns:a16="http://schemas.microsoft.com/office/drawing/2014/main" id="{515E7551-5C5A-4F48-88A8-19DD9E3026CB}"/>
              </a:ext>
            </a:extLst>
          </p:cNvPr>
          <p:cNvSpPr/>
          <p:nvPr userDrawn="1"/>
        </p:nvSpPr>
        <p:spPr>
          <a:xfrm>
            <a:off x="1023782" y="2031365"/>
            <a:ext cx="19050" cy="4826635"/>
          </a:xfrm>
          <a:custGeom>
            <a:avLst/>
            <a:gdLst/>
            <a:ahLst/>
            <a:cxnLst/>
            <a:rect l="l" t="t" r="r" b="b"/>
            <a:pathLst>
              <a:path w="19050" h="4826634">
                <a:moveTo>
                  <a:pt x="0" y="0"/>
                </a:moveTo>
                <a:lnTo>
                  <a:pt x="19049" y="0"/>
                </a:lnTo>
                <a:lnTo>
                  <a:pt x="19049" y="4826131"/>
                </a:lnTo>
                <a:lnTo>
                  <a:pt x="0" y="4826131"/>
                </a:lnTo>
                <a:lnTo>
                  <a:pt x="0" y="0"/>
                </a:lnTo>
                <a:close/>
              </a:path>
            </a:pathLst>
          </a:custGeom>
          <a:solidFill>
            <a:srgbClr val="FFFFFF"/>
          </a:solidFill>
        </p:spPr>
        <p:txBody>
          <a:bodyPr wrap="square" lIns="0" tIns="0" rIns="0" bIns="0" rtlCol="0"/>
          <a:lstStyle/>
          <a:p>
            <a:endParaRPr/>
          </a:p>
        </p:txBody>
      </p:sp>
      <p:pic>
        <p:nvPicPr>
          <p:cNvPr id="24" name="Picture 23" descr="Icon&#10;&#10;Description automatically generated">
            <a:extLst>
              <a:ext uri="{FF2B5EF4-FFF2-40B4-BE49-F238E27FC236}">
                <a16:creationId xmlns:a16="http://schemas.microsoft.com/office/drawing/2014/main" id="{074A586E-C4F5-444C-9ED9-26A8269683F4}"/>
              </a:ext>
            </a:extLst>
          </p:cNvPr>
          <p:cNvPicPr>
            <a:picLocks noChangeAspect="1"/>
          </p:cNvPicPr>
          <p:nvPr userDrawn="1"/>
        </p:nvPicPr>
        <p:blipFill>
          <a:blip r:embed="rId3"/>
          <a:stretch>
            <a:fillRect/>
          </a:stretch>
        </p:blipFill>
        <p:spPr>
          <a:xfrm>
            <a:off x="745272" y="1264782"/>
            <a:ext cx="595120" cy="595120"/>
          </a:xfrm>
          <a:prstGeom prst="rect">
            <a:avLst/>
          </a:prstGeom>
        </p:spPr>
      </p:pic>
    </p:spTree>
    <p:extLst>
      <p:ext uri="{BB962C8B-B14F-4D97-AF65-F5344CB8AC3E}">
        <p14:creationId xmlns:p14="http://schemas.microsoft.com/office/powerpoint/2010/main" val="1740398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rgbClr val="000034"/>
        </a:solidFill>
        <a:effectLst/>
      </p:bgPr>
    </p:bg>
    <p:spTree>
      <p:nvGrpSpPr>
        <p:cNvPr id="1" name=""/>
        <p:cNvGrpSpPr/>
        <p:nvPr/>
      </p:nvGrpSpPr>
      <p:grpSpPr>
        <a:xfrm>
          <a:off x="0" y="0"/>
          <a:ext cx="0" cy="0"/>
          <a:chOff x="0" y="0"/>
          <a:chExt cx="0" cy="0"/>
        </a:xfrm>
      </p:grpSpPr>
      <p:sp>
        <p:nvSpPr>
          <p:cNvPr id="19" name="object 4">
            <a:extLst>
              <a:ext uri="{FF2B5EF4-FFF2-40B4-BE49-F238E27FC236}">
                <a16:creationId xmlns:a16="http://schemas.microsoft.com/office/drawing/2014/main" id="{971D28D5-8902-3546-A531-565E73CB4334}"/>
              </a:ext>
            </a:extLst>
          </p:cNvPr>
          <p:cNvSpPr/>
          <p:nvPr userDrawn="1"/>
        </p:nvSpPr>
        <p:spPr>
          <a:xfrm>
            <a:off x="2146971" y="0"/>
            <a:ext cx="10155865" cy="5450660"/>
          </a:xfrm>
          <a:custGeom>
            <a:avLst/>
            <a:gdLst/>
            <a:ahLst/>
            <a:cxnLst/>
            <a:rect l="l" t="t" r="r" b="b"/>
            <a:pathLst>
              <a:path w="16071215" h="7146290">
                <a:moveTo>
                  <a:pt x="15968436" y="7146083"/>
                </a:moveTo>
                <a:lnTo>
                  <a:pt x="316867" y="7146083"/>
                </a:lnTo>
                <a:lnTo>
                  <a:pt x="269908" y="7142661"/>
                </a:lnTo>
                <a:lnTo>
                  <a:pt x="225133" y="7132715"/>
                </a:lnTo>
                <a:lnTo>
                  <a:pt x="183025" y="7116728"/>
                </a:lnTo>
                <a:lnTo>
                  <a:pt x="144066" y="7095181"/>
                </a:lnTo>
                <a:lnTo>
                  <a:pt x="108737" y="7068557"/>
                </a:lnTo>
                <a:lnTo>
                  <a:pt x="77520" y="7037338"/>
                </a:lnTo>
                <a:lnTo>
                  <a:pt x="50898" y="7002006"/>
                </a:lnTo>
                <a:lnTo>
                  <a:pt x="29353" y="6963043"/>
                </a:lnTo>
                <a:lnTo>
                  <a:pt x="13367" y="6920932"/>
                </a:lnTo>
                <a:lnTo>
                  <a:pt x="3422" y="6876154"/>
                </a:lnTo>
                <a:lnTo>
                  <a:pt x="0" y="6829191"/>
                </a:lnTo>
                <a:lnTo>
                  <a:pt x="0" y="20212"/>
                </a:lnTo>
                <a:lnTo>
                  <a:pt x="1472" y="0"/>
                </a:lnTo>
                <a:lnTo>
                  <a:pt x="16070676" y="7128726"/>
                </a:lnTo>
                <a:lnTo>
                  <a:pt x="16060170" y="7132715"/>
                </a:lnTo>
                <a:lnTo>
                  <a:pt x="16015395" y="7142661"/>
                </a:lnTo>
                <a:lnTo>
                  <a:pt x="15968436" y="7146083"/>
                </a:lnTo>
                <a:close/>
              </a:path>
            </a:pathLst>
          </a:custGeom>
          <a:solidFill>
            <a:srgbClr val="D20218"/>
          </a:solidFill>
          <a:ln>
            <a:noFill/>
          </a:ln>
        </p:spPr>
        <p:txBody>
          <a:bodyPr wrap="square" lIns="0" tIns="0" rIns="0" bIns="0" rtlCol="0"/>
          <a:lstStyle/>
          <a:p>
            <a:endParaRPr dirty="0"/>
          </a:p>
        </p:txBody>
      </p:sp>
      <p:sp>
        <p:nvSpPr>
          <p:cNvPr id="26" name="Text Placeholder 25">
            <a:extLst>
              <a:ext uri="{FF2B5EF4-FFF2-40B4-BE49-F238E27FC236}">
                <a16:creationId xmlns:a16="http://schemas.microsoft.com/office/drawing/2014/main" id="{BBB4BB4F-415A-864E-AFEC-7A3F37C17446}"/>
              </a:ext>
            </a:extLst>
          </p:cNvPr>
          <p:cNvSpPr>
            <a:spLocks noGrp="1"/>
          </p:cNvSpPr>
          <p:nvPr>
            <p:ph type="body" sz="quarter" idx="10" hasCustomPrompt="1"/>
          </p:nvPr>
        </p:nvSpPr>
        <p:spPr>
          <a:xfrm>
            <a:off x="2417981" y="2031365"/>
            <a:ext cx="2860601" cy="556042"/>
          </a:xfrm>
          <a:ln>
            <a:noFill/>
          </a:ln>
        </p:spPr>
        <p:txBody>
          <a:bodyPr>
            <a:noAutofit/>
          </a:bodyPr>
          <a:lstStyle>
            <a:lvl1pPr marL="0" indent="0">
              <a:buNone/>
              <a:defRPr sz="32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SECTION </a:t>
            </a:r>
          </a:p>
        </p:txBody>
      </p:sp>
      <p:sp>
        <p:nvSpPr>
          <p:cNvPr id="28" name="Text Placeholder 27">
            <a:extLst>
              <a:ext uri="{FF2B5EF4-FFF2-40B4-BE49-F238E27FC236}">
                <a16:creationId xmlns:a16="http://schemas.microsoft.com/office/drawing/2014/main" id="{0FD5B86D-F3AD-524A-A3F1-D0F5AF976B74}"/>
              </a:ext>
            </a:extLst>
          </p:cNvPr>
          <p:cNvSpPr>
            <a:spLocks noGrp="1"/>
          </p:cNvSpPr>
          <p:nvPr>
            <p:ph type="body" sz="quarter" idx="11" hasCustomPrompt="1"/>
          </p:nvPr>
        </p:nvSpPr>
        <p:spPr>
          <a:xfrm>
            <a:off x="2417763" y="2587625"/>
            <a:ext cx="2860675" cy="668338"/>
          </a:xfrm>
        </p:spPr>
        <p:txBody>
          <a:bodyPr>
            <a:normAutofit/>
          </a:bodyPr>
          <a:lstStyle>
            <a:lvl1pPr marL="0" indent="0">
              <a:buNone/>
              <a:defRPr sz="3200">
                <a:solidFill>
                  <a:srgbClr val="000034"/>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TITLE</a:t>
            </a:r>
          </a:p>
        </p:txBody>
      </p:sp>
      <p:sp>
        <p:nvSpPr>
          <p:cNvPr id="32" name="Text Placeholder 31">
            <a:extLst>
              <a:ext uri="{FF2B5EF4-FFF2-40B4-BE49-F238E27FC236}">
                <a16:creationId xmlns:a16="http://schemas.microsoft.com/office/drawing/2014/main" id="{4A2FA83C-92BC-D946-A21F-ECBB8F16ED3F}"/>
              </a:ext>
            </a:extLst>
          </p:cNvPr>
          <p:cNvSpPr>
            <a:spLocks noGrp="1"/>
          </p:cNvSpPr>
          <p:nvPr>
            <p:ph type="body" sz="quarter" idx="12" hasCustomPrompt="1"/>
          </p:nvPr>
        </p:nvSpPr>
        <p:spPr>
          <a:xfrm>
            <a:off x="2417545" y="3745865"/>
            <a:ext cx="5216525" cy="1362809"/>
          </a:xfrm>
        </p:spPr>
        <p:txBody>
          <a:bodyPr>
            <a:normAutofit/>
          </a:bodyPr>
          <a:lstStyle>
            <a:lvl1pPr marL="0" indent="0">
              <a:buNone/>
              <a:defRPr sz="20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a:t>
            </a:r>
          </a:p>
        </p:txBody>
      </p:sp>
      <p:sp>
        <p:nvSpPr>
          <p:cNvPr id="22" name="bg object 17">
            <a:extLst>
              <a:ext uri="{FF2B5EF4-FFF2-40B4-BE49-F238E27FC236}">
                <a16:creationId xmlns:a16="http://schemas.microsoft.com/office/drawing/2014/main" id="{EE56694A-2A1B-B340-9EB7-C93053648C10}"/>
              </a:ext>
            </a:extLst>
          </p:cNvPr>
          <p:cNvSpPr/>
          <p:nvPr userDrawn="1"/>
        </p:nvSpPr>
        <p:spPr>
          <a:xfrm>
            <a:off x="978596" y="2031365"/>
            <a:ext cx="114300" cy="1714500"/>
          </a:xfrm>
          <a:custGeom>
            <a:avLst/>
            <a:gdLst/>
            <a:ahLst/>
            <a:cxnLst/>
            <a:rect l="l" t="t" r="r" b="b"/>
            <a:pathLst>
              <a:path w="114300" h="1714500">
                <a:moveTo>
                  <a:pt x="114299" y="1714499"/>
                </a:moveTo>
                <a:lnTo>
                  <a:pt x="0" y="1714499"/>
                </a:lnTo>
                <a:lnTo>
                  <a:pt x="0" y="0"/>
                </a:lnTo>
                <a:lnTo>
                  <a:pt x="114299" y="0"/>
                </a:lnTo>
                <a:lnTo>
                  <a:pt x="114299" y="1714499"/>
                </a:lnTo>
                <a:close/>
              </a:path>
            </a:pathLst>
          </a:custGeom>
          <a:solidFill>
            <a:srgbClr val="D20218"/>
          </a:solidFill>
          <a:ln>
            <a:solidFill>
              <a:srgbClr val="D20218"/>
            </a:solidFill>
          </a:ln>
        </p:spPr>
        <p:txBody>
          <a:bodyPr wrap="square" lIns="0" tIns="0" rIns="0" bIns="0" rtlCol="0"/>
          <a:lstStyle/>
          <a:p>
            <a:endParaRPr/>
          </a:p>
        </p:txBody>
      </p:sp>
      <p:sp>
        <p:nvSpPr>
          <p:cNvPr id="23" name="bg object 18">
            <a:extLst>
              <a:ext uri="{FF2B5EF4-FFF2-40B4-BE49-F238E27FC236}">
                <a16:creationId xmlns:a16="http://schemas.microsoft.com/office/drawing/2014/main" id="{515E7551-5C5A-4F48-88A8-19DD9E3026CB}"/>
              </a:ext>
            </a:extLst>
          </p:cNvPr>
          <p:cNvSpPr/>
          <p:nvPr userDrawn="1"/>
        </p:nvSpPr>
        <p:spPr>
          <a:xfrm>
            <a:off x="1023782" y="2031365"/>
            <a:ext cx="19050" cy="4826635"/>
          </a:xfrm>
          <a:custGeom>
            <a:avLst/>
            <a:gdLst/>
            <a:ahLst/>
            <a:cxnLst/>
            <a:rect l="l" t="t" r="r" b="b"/>
            <a:pathLst>
              <a:path w="19050" h="4826634">
                <a:moveTo>
                  <a:pt x="0" y="0"/>
                </a:moveTo>
                <a:lnTo>
                  <a:pt x="19049" y="0"/>
                </a:lnTo>
                <a:lnTo>
                  <a:pt x="19049" y="4826131"/>
                </a:lnTo>
                <a:lnTo>
                  <a:pt x="0" y="4826131"/>
                </a:lnTo>
                <a:lnTo>
                  <a:pt x="0" y="0"/>
                </a:lnTo>
                <a:close/>
              </a:path>
            </a:pathLst>
          </a:custGeom>
          <a:solidFill>
            <a:srgbClr val="FFFFFF"/>
          </a:solidFill>
        </p:spPr>
        <p:txBody>
          <a:bodyPr wrap="square" lIns="0" tIns="0" rIns="0" bIns="0" rtlCol="0"/>
          <a:lstStyle/>
          <a:p>
            <a:endParaRPr/>
          </a:p>
        </p:txBody>
      </p:sp>
      <p:pic>
        <p:nvPicPr>
          <p:cNvPr id="24" name="Picture 23" descr="Icon&#10;&#10;Description automatically generated">
            <a:extLst>
              <a:ext uri="{FF2B5EF4-FFF2-40B4-BE49-F238E27FC236}">
                <a16:creationId xmlns:a16="http://schemas.microsoft.com/office/drawing/2014/main" id="{074A586E-C4F5-444C-9ED9-26A8269683F4}"/>
              </a:ext>
            </a:extLst>
          </p:cNvPr>
          <p:cNvPicPr>
            <a:picLocks noChangeAspect="1"/>
          </p:cNvPicPr>
          <p:nvPr userDrawn="1"/>
        </p:nvPicPr>
        <p:blipFill>
          <a:blip r:embed="rId2"/>
          <a:stretch>
            <a:fillRect/>
          </a:stretch>
        </p:blipFill>
        <p:spPr>
          <a:xfrm>
            <a:off x="745272" y="1264782"/>
            <a:ext cx="595120" cy="595120"/>
          </a:xfrm>
          <a:prstGeom prst="rect">
            <a:avLst/>
          </a:prstGeom>
        </p:spPr>
      </p:pic>
      <p:pic>
        <p:nvPicPr>
          <p:cNvPr id="7170" name="Picture 2" descr="Twitter Launches - HISTORY">
            <a:extLst>
              <a:ext uri="{FF2B5EF4-FFF2-40B4-BE49-F238E27FC236}">
                <a16:creationId xmlns:a16="http://schemas.microsoft.com/office/drawing/2014/main" id="{B505A3BB-B8AB-1FD7-D357-2B6C6ABBE07F}"/>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20760"/>
          <a:stretch/>
        </p:blipFill>
        <p:spPr bwMode="auto">
          <a:xfrm>
            <a:off x="7746638" y="1311965"/>
            <a:ext cx="4443630" cy="5546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000034"/>
        </a:solidFill>
        <a:effectLst/>
      </p:bgPr>
    </p:bg>
    <p:spTree>
      <p:nvGrpSpPr>
        <p:cNvPr id="1" name=""/>
        <p:cNvGrpSpPr/>
        <p:nvPr/>
      </p:nvGrpSpPr>
      <p:grpSpPr>
        <a:xfrm>
          <a:off x="0" y="0"/>
          <a:ext cx="0" cy="0"/>
          <a:chOff x="0" y="0"/>
          <a:chExt cx="0" cy="0"/>
        </a:xfrm>
      </p:grpSpPr>
      <p:sp>
        <p:nvSpPr>
          <p:cNvPr id="19" name="object 4">
            <a:extLst>
              <a:ext uri="{FF2B5EF4-FFF2-40B4-BE49-F238E27FC236}">
                <a16:creationId xmlns:a16="http://schemas.microsoft.com/office/drawing/2014/main" id="{971D28D5-8902-3546-A531-565E73CB4334}"/>
              </a:ext>
            </a:extLst>
          </p:cNvPr>
          <p:cNvSpPr/>
          <p:nvPr userDrawn="1"/>
        </p:nvSpPr>
        <p:spPr>
          <a:xfrm rot="10800000" flipV="1">
            <a:off x="826514" y="28083"/>
            <a:ext cx="10155865" cy="4969826"/>
          </a:xfrm>
          <a:custGeom>
            <a:avLst/>
            <a:gdLst/>
            <a:ahLst/>
            <a:cxnLst/>
            <a:rect l="l" t="t" r="r" b="b"/>
            <a:pathLst>
              <a:path w="16071215" h="7146290">
                <a:moveTo>
                  <a:pt x="15968436" y="7146083"/>
                </a:moveTo>
                <a:lnTo>
                  <a:pt x="316867" y="7146083"/>
                </a:lnTo>
                <a:lnTo>
                  <a:pt x="269908" y="7142661"/>
                </a:lnTo>
                <a:lnTo>
                  <a:pt x="225133" y="7132715"/>
                </a:lnTo>
                <a:lnTo>
                  <a:pt x="183025" y="7116728"/>
                </a:lnTo>
                <a:lnTo>
                  <a:pt x="144066" y="7095181"/>
                </a:lnTo>
                <a:lnTo>
                  <a:pt x="108737" y="7068557"/>
                </a:lnTo>
                <a:lnTo>
                  <a:pt x="77520" y="7037338"/>
                </a:lnTo>
                <a:lnTo>
                  <a:pt x="50898" y="7002006"/>
                </a:lnTo>
                <a:lnTo>
                  <a:pt x="29353" y="6963043"/>
                </a:lnTo>
                <a:lnTo>
                  <a:pt x="13367" y="6920932"/>
                </a:lnTo>
                <a:lnTo>
                  <a:pt x="3422" y="6876154"/>
                </a:lnTo>
                <a:lnTo>
                  <a:pt x="0" y="6829191"/>
                </a:lnTo>
                <a:lnTo>
                  <a:pt x="0" y="20212"/>
                </a:lnTo>
                <a:lnTo>
                  <a:pt x="1472" y="0"/>
                </a:lnTo>
                <a:lnTo>
                  <a:pt x="16070676" y="7128726"/>
                </a:lnTo>
                <a:lnTo>
                  <a:pt x="16060170" y="7132715"/>
                </a:lnTo>
                <a:lnTo>
                  <a:pt x="16015395" y="7142661"/>
                </a:lnTo>
                <a:lnTo>
                  <a:pt x="15968436" y="7146083"/>
                </a:lnTo>
                <a:close/>
              </a:path>
            </a:pathLst>
          </a:custGeom>
          <a:solidFill>
            <a:srgbClr val="D20218"/>
          </a:solidFill>
          <a:ln>
            <a:noFill/>
          </a:ln>
        </p:spPr>
        <p:txBody>
          <a:bodyPr wrap="square" lIns="0" tIns="0" rIns="0" bIns="0" rtlCol="0"/>
          <a:lstStyle/>
          <a:p>
            <a:endParaRPr dirty="0"/>
          </a:p>
        </p:txBody>
      </p:sp>
      <p:sp>
        <p:nvSpPr>
          <p:cNvPr id="26" name="Text Placeholder 25">
            <a:extLst>
              <a:ext uri="{FF2B5EF4-FFF2-40B4-BE49-F238E27FC236}">
                <a16:creationId xmlns:a16="http://schemas.microsoft.com/office/drawing/2014/main" id="{BBB4BB4F-415A-864E-AFEC-7A3F37C17446}"/>
              </a:ext>
            </a:extLst>
          </p:cNvPr>
          <p:cNvSpPr>
            <a:spLocks noGrp="1"/>
          </p:cNvSpPr>
          <p:nvPr>
            <p:ph type="body" sz="quarter" idx="10" hasCustomPrompt="1"/>
          </p:nvPr>
        </p:nvSpPr>
        <p:spPr>
          <a:xfrm>
            <a:off x="8074153" y="1662514"/>
            <a:ext cx="2860601" cy="556042"/>
          </a:xfrm>
          <a:ln>
            <a:noFill/>
          </a:ln>
        </p:spPr>
        <p:txBody>
          <a:bodyPr>
            <a:noAutofit/>
          </a:bodyPr>
          <a:lstStyle>
            <a:lvl1pPr marL="0" indent="0" algn="r">
              <a:buNone/>
              <a:defRPr sz="32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SECTION </a:t>
            </a:r>
          </a:p>
        </p:txBody>
      </p:sp>
      <p:sp>
        <p:nvSpPr>
          <p:cNvPr id="28" name="Text Placeholder 27">
            <a:extLst>
              <a:ext uri="{FF2B5EF4-FFF2-40B4-BE49-F238E27FC236}">
                <a16:creationId xmlns:a16="http://schemas.microsoft.com/office/drawing/2014/main" id="{0FD5B86D-F3AD-524A-A3F1-D0F5AF976B74}"/>
              </a:ext>
            </a:extLst>
          </p:cNvPr>
          <p:cNvSpPr>
            <a:spLocks noGrp="1"/>
          </p:cNvSpPr>
          <p:nvPr>
            <p:ph type="body" sz="quarter" idx="11" hasCustomPrompt="1"/>
          </p:nvPr>
        </p:nvSpPr>
        <p:spPr>
          <a:xfrm>
            <a:off x="8074079" y="2350038"/>
            <a:ext cx="2860675" cy="668338"/>
          </a:xfrm>
        </p:spPr>
        <p:txBody>
          <a:bodyPr>
            <a:normAutofit/>
          </a:bodyPr>
          <a:lstStyle>
            <a:lvl1pPr marL="0" indent="0" algn="r">
              <a:buNone/>
              <a:defRPr sz="3200">
                <a:solidFill>
                  <a:srgbClr val="000034"/>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TITLE</a:t>
            </a:r>
          </a:p>
        </p:txBody>
      </p:sp>
      <p:sp>
        <p:nvSpPr>
          <p:cNvPr id="32" name="Text Placeholder 31">
            <a:extLst>
              <a:ext uri="{FF2B5EF4-FFF2-40B4-BE49-F238E27FC236}">
                <a16:creationId xmlns:a16="http://schemas.microsoft.com/office/drawing/2014/main" id="{4A2FA83C-92BC-D946-A21F-ECBB8F16ED3F}"/>
              </a:ext>
            </a:extLst>
          </p:cNvPr>
          <p:cNvSpPr>
            <a:spLocks noGrp="1"/>
          </p:cNvSpPr>
          <p:nvPr>
            <p:ph type="body" sz="quarter" idx="12" hasCustomPrompt="1"/>
          </p:nvPr>
        </p:nvSpPr>
        <p:spPr>
          <a:xfrm>
            <a:off x="5590701" y="3326738"/>
            <a:ext cx="5216525" cy="1362809"/>
          </a:xfrm>
        </p:spPr>
        <p:txBody>
          <a:bodyPr>
            <a:normAutofit/>
          </a:bodyPr>
          <a:lstStyle>
            <a:lvl1pPr marL="0" indent="0">
              <a:buNone/>
              <a:defRPr sz="20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a:t>
            </a:r>
          </a:p>
        </p:txBody>
      </p:sp>
      <p:sp>
        <p:nvSpPr>
          <p:cNvPr id="22" name="bg object 17">
            <a:extLst>
              <a:ext uri="{FF2B5EF4-FFF2-40B4-BE49-F238E27FC236}">
                <a16:creationId xmlns:a16="http://schemas.microsoft.com/office/drawing/2014/main" id="{EE56694A-2A1B-B340-9EB7-C93053648C10}"/>
              </a:ext>
            </a:extLst>
          </p:cNvPr>
          <p:cNvSpPr/>
          <p:nvPr userDrawn="1"/>
        </p:nvSpPr>
        <p:spPr>
          <a:xfrm>
            <a:off x="11522892" y="1975513"/>
            <a:ext cx="114300" cy="1714500"/>
          </a:xfrm>
          <a:custGeom>
            <a:avLst/>
            <a:gdLst/>
            <a:ahLst/>
            <a:cxnLst/>
            <a:rect l="l" t="t" r="r" b="b"/>
            <a:pathLst>
              <a:path w="114300" h="1714500">
                <a:moveTo>
                  <a:pt x="114299" y="1714499"/>
                </a:moveTo>
                <a:lnTo>
                  <a:pt x="0" y="1714499"/>
                </a:lnTo>
                <a:lnTo>
                  <a:pt x="0" y="0"/>
                </a:lnTo>
                <a:lnTo>
                  <a:pt x="114299" y="0"/>
                </a:lnTo>
                <a:lnTo>
                  <a:pt x="114299" y="1714499"/>
                </a:lnTo>
                <a:close/>
              </a:path>
            </a:pathLst>
          </a:custGeom>
          <a:solidFill>
            <a:srgbClr val="D20218"/>
          </a:solidFill>
          <a:ln>
            <a:solidFill>
              <a:srgbClr val="D20218"/>
            </a:solidFill>
          </a:ln>
        </p:spPr>
        <p:txBody>
          <a:bodyPr wrap="square" lIns="0" tIns="0" rIns="0" bIns="0" rtlCol="0"/>
          <a:lstStyle/>
          <a:p>
            <a:endParaRPr/>
          </a:p>
        </p:txBody>
      </p:sp>
      <p:sp>
        <p:nvSpPr>
          <p:cNvPr id="23" name="bg object 18">
            <a:extLst>
              <a:ext uri="{FF2B5EF4-FFF2-40B4-BE49-F238E27FC236}">
                <a16:creationId xmlns:a16="http://schemas.microsoft.com/office/drawing/2014/main" id="{515E7551-5C5A-4F48-88A8-19DD9E3026CB}"/>
              </a:ext>
            </a:extLst>
          </p:cNvPr>
          <p:cNvSpPr/>
          <p:nvPr userDrawn="1"/>
        </p:nvSpPr>
        <p:spPr>
          <a:xfrm>
            <a:off x="11570517" y="1975513"/>
            <a:ext cx="19050" cy="4826635"/>
          </a:xfrm>
          <a:custGeom>
            <a:avLst/>
            <a:gdLst/>
            <a:ahLst/>
            <a:cxnLst/>
            <a:rect l="l" t="t" r="r" b="b"/>
            <a:pathLst>
              <a:path w="19050" h="4826634">
                <a:moveTo>
                  <a:pt x="0" y="0"/>
                </a:moveTo>
                <a:lnTo>
                  <a:pt x="19049" y="0"/>
                </a:lnTo>
                <a:lnTo>
                  <a:pt x="19049" y="4826131"/>
                </a:lnTo>
                <a:lnTo>
                  <a:pt x="0" y="4826131"/>
                </a:lnTo>
                <a:lnTo>
                  <a:pt x="0" y="0"/>
                </a:lnTo>
                <a:close/>
              </a:path>
            </a:pathLst>
          </a:custGeom>
          <a:solidFill>
            <a:srgbClr val="FFFFFF"/>
          </a:solidFill>
        </p:spPr>
        <p:txBody>
          <a:bodyPr wrap="square" lIns="0" tIns="0" rIns="0" bIns="0" rtlCol="0"/>
          <a:lstStyle/>
          <a:p>
            <a:endParaRPr/>
          </a:p>
        </p:txBody>
      </p:sp>
      <p:pic>
        <p:nvPicPr>
          <p:cNvPr id="24" name="Picture 23" descr="Icon&#10;&#10;Description automatically generated">
            <a:extLst>
              <a:ext uri="{FF2B5EF4-FFF2-40B4-BE49-F238E27FC236}">
                <a16:creationId xmlns:a16="http://schemas.microsoft.com/office/drawing/2014/main" id="{074A586E-C4F5-444C-9ED9-26A8269683F4}"/>
              </a:ext>
            </a:extLst>
          </p:cNvPr>
          <p:cNvPicPr>
            <a:picLocks noChangeAspect="1"/>
          </p:cNvPicPr>
          <p:nvPr userDrawn="1"/>
        </p:nvPicPr>
        <p:blipFill>
          <a:blip r:embed="rId2"/>
          <a:stretch>
            <a:fillRect/>
          </a:stretch>
        </p:blipFill>
        <p:spPr>
          <a:xfrm>
            <a:off x="10163747" y="749955"/>
            <a:ext cx="595120" cy="595120"/>
          </a:xfrm>
          <a:prstGeom prst="rect">
            <a:avLst/>
          </a:prstGeom>
        </p:spPr>
      </p:pic>
      <p:pic>
        <p:nvPicPr>
          <p:cNvPr id="6146" name="Picture 2" descr="Developing a generic vaccination delivery model to support vaccination  services during the COVID-19 pandemic and beyond - PenARC">
            <a:extLst>
              <a:ext uri="{FF2B5EF4-FFF2-40B4-BE49-F238E27FC236}">
                <a16:creationId xmlns:a16="http://schemas.microsoft.com/office/drawing/2014/main" id="{7B59726A-27C0-B50E-4F66-31184717186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569977"/>
            <a:ext cx="4827411" cy="3112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977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2" name="Picture 11" descr="A high angle view of a shopping mall&#10;&#10;Description automatically generated with medium confidence">
            <a:extLst>
              <a:ext uri="{FF2B5EF4-FFF2-40B4-BE49-F238E27FC236}">
                <a16:creationId xmlns:a16="http://schemas.microsoft.com/office/drawing/2014/main" id="{4D3DC044-18F9-D047-AB2A-739D55D650AC}"/>
              </a:ext>
            </a:extLst>
          </p:cNvPr>
          <p:cNvPicPr>
            <a:picLocks noChangeAspect="1"/>
          </p:cNvPicPr>
          <p:nvPr userDrawn="1"/>
        </p:nvPicPr>
        <p:blipFill rotWithShape="1">
          <a:blip r:embed="rId2"/>
          <a:srcRect b="15493"/>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06977143-326F-554A-86ED-4E9591B0AE6D}"/>
              </a:ext>
            </a:extLst>
          </p:cNvPr>
          <p:cNvSpPr/>
          <p:nvPr userDrawn="1"/>
        </p:nvSpPr>
        <p:spPr>
          <a:xfrm>
            <a:off x="0" y="762000"/>
            <a:ext cx="12192000" cy="53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AA6269F-15ED-A944-A91C-D18140FFACAB}"/>
              </a:ext>
            </a:extLst>
          </p:cNvPr>
          <p:cNvSpPr/>
          <p:nvPr userDrawn="1"/>
        </p:nvSpPr>
        <p:spPr>
          <a:xfrm>
            <a:off x="692727" y="0"/>
            <a:ext cx="3020291" cy="6858000"/>
          </a:xfrm>
          <a:prstGeom prst="rect">
            <a:avLst/>
          </a:prstGeom>
          <a:solidFill>
            <a:srgbClr val="D202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A55CF3AB-A19D-354A-BBFF-C4ECD05F7E71}"/>
              </a:ext>
            </a:extLst>
          </p:cNvPr>
          <p:cNvCxnSpPr>
            <a:cxnSpLocks/>
          </p:cNvCxnSpPr>
          <p:nvPr userDrawn="1"/>
        </p:nvCxnSpPr>
        <p:spPr>
          <a:xfrm>
            <a:off x="572972" y="0"/>
            <a:ext cx="0" cy="6858000"/>
          </a:xfrm>
          <a:prstGeom prst="line">
            <a:avLst/>
          </a:prstGeom>
          <a:ln w="57150">
            <a:solidFill>
              <a:srgbClr val="00003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DA9973-3739-384A-A493-33A2D8BCB002}"/>
              </a:ext>
            </a:extLst>
          </p:cNvPr>
          <p:cNvCxnSpPr>
            <a:cxnSpLocks/>
          </p:cNvCxnSpPr>
          <p:nvPr userDrawn="1"/>
        </p:nvCxnSpPr>
        <p:spPr>
          <a:xfrm flipH="1">
            <a:off x="447999" y="0"/>
            <a:ext cx="5219" cy="6858000"/>
          </a:xfrm>
          <a:prstGeom prst="line">
            <a:avLst/>
          </a:prstGeom>
          <a:ln w="57150">
            <a:solidFill>
              <a:srgbClr val="D20218"/>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1A86A133-FEC1-F44B-A949-B0488614DA7B}"/>
              </a:ext>
            </a:extLst>
          </p:cNvPr>
          <p:cNvSpPr>
            <a:spLocks noGrp="1"/>
          </p:cNvSpPr>
          <p:nvPr>
            <p:ph type="body" sz="quarter" idx="10" hasCustomPrompt="1"/>
          </p:nvPr>
        </p:nvSpPr>
        <p:spPr>
          <a:xfrm>
            <a:off x="850540" y="1524632"/>
            <a:ext cx="2267928" cy="463354"/>
          </a:xfrm>
        </p:spPr>
        <p:txBody>
          <a:bodyPr/>
          <a:lstStyle>
            <a:lvl1pPr marL="0" indent="0">
              <a:buNone/>
              <a:defRPr>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PAGE TITLE</a:t>
            </a:r>
          </a:p>
        </p:txBody>
      </p:sp>
      <p:pic>
        <p:nvPicPr>
          <p:cNvPr id="17" name="Picture 16" descr="Icon&#10;&#10;Description automatically generated">
            <a:extLst>
              <a:ext uri="{FF2B5EF4-FFF2-40B4-BE49-F238E27FC236}">
                <a16:creationId xmlns:a16="http://schemas.microsoft.com/office/drawing/2014/main" id="{2A6C34B9-D949-C948-A663-73378F0BDA94}"/>
              </a:ext>
            </a:extLst>
          </p:cNvPr>
          <p:cNvPicPr>
            <a:picLocks noChangeAspect="1"/>
          </p:cNvPicPr>
          <p:nvPr userDrawn="1"/>
        </p:nvPicPr>
        <p:blipFill>
          <a:blip r:embed="rId3"/>
          <a:stretch>
            <a:fillRect/>
          </a:stretch>
        </p:blipFill>
        <p:spPr>
          <a:xfrm>
            <a:off x="850540" y="762000"/>
            <a:ext cx="595120" cy="595120"/>
          </a:xfrm>
          <a:prstGeom prst="rect">
            <a:avLst/>
          </a:prstGeom>
        </p:spPr>
      </p:pic>
    </p:spTree>
    <p:extLst>
      <p:ext uri="{BB962C8B-B14F-4D97-AF65-F5344CB8AC3E}">
        <p14:creationId xmlns:p14="http://schemas.microsoft.com/office/powerpoint/2010/main" val="11917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8" name="Picture 17" descr="A picture containing text, electronics, shelf&#10;&#10;Description automatically generated">
            <a:extLst>
              <a:ext uri="{FF2B5EF4-FFF2-40B4-BE49-F238E27FC236}">
                <a16:creationId xmlns:a16="http://schemas.microsoft.com/office/drawing/2014/main" id="{2F243B9D-A1FC-DF1C-77E5-150994FB7EB0}"/>
              </a:ext>
            </a:extLst>
          </p:cNvPr>
          <p:cNvPicPr>
            <a:picLocks noChangeAspect="1"/>
          </p:cNvPicPr>
          <p:nvPr userDrawn="1"/>
        </p:nvPicPr>
        <p:blipFill rotWithShape="1">
          <a:blip r:embed="rId2"/>
          <a:srcRect r="7259"/>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06977143-326F-554A-86ED-4E9591B0AE6D}"/>
              </a:ext>
            </a:extLst>
          </p:cNvPr>
          <p:cNvSpPr/>
          <p:nvPr userDrawn="1"/>
        </p:nvSpPr>
        <p:spPr>
          <a:xfrm>
            <a:off x="0" y="1114542"/>
            <a:ext cx="12192000" cy="53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A55CF3AB-A19D-354A-BBFF-C4ECD05F7E71}"/>
              </a:ext>
            </a:extLst>
          </p:cNvPr>
          <p:cNvCxnSpPr>
            <a:cxnSpLocks/>
          </p:cNvCxnSpPr>
          <p:nvPr userDrawn="1"/>
        </p:nvCxnSpPr>
        <p:spPr>
          <a:xfrm>
            <a:off x="572972" y="0"/>
            <a:ext cx="0" cy="6858000"/>
          </a:xfrm>
          <a:prstGeom prst="line">
            <a:avLst/>
          </a:prstGeom>
          <a:ln w="57150">
            <a:solidFill>
              <a:srgbClr val="00003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DA9973-3739-384A-A493-33A2D8BCB002}"/>
              </a:ext>
            </a:extLst>
          </p:cNvPr>
          <p:cNvCxnSpPr>
            <a:cxnSpLocks/>
          </p:cNvCxnSpPr>
          <p:nvPr userDrawn="1"/>
        </p:nvCxnSpPr>
        <p:spPr>
          <a:xfrm flipH="1">
            <a:off x="447999" y="0"/>
            <a:ext cx="5219" cy="6858000"/>
          </a:xfrm>
          <a:prstGeom prst="line">
            <a:avLst/>
          </a:prstGeom>
          <a:ln w="57150">
            <a:solidFill>
              <a:srgbClr val="D20218"/>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AA6269F-15ED-A944-A91C-D18140FFACAB}"/>
              </a:ext>
            </a:extLst>
          </p:cNvPr>
          <p:cNvSpPr/>
          <p:nvPr userDrawn="1"/>
        </p:nvSpPr>
        <p:spPr>
          <a:xfrm>
            <a:off x="9049696" y="-9822"/>
            <a:ext cx="3020291" cy="6858000"/>
          </a:xfrm>
          <a:prstGeom prst="rect">
            <a:avLst/>
          </a:prstGeom>
          <a:solidFill>
            <a:srgbClr val="D202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 Placeholder 2">
            <a:extLst>
              <a:ext uri="{FF2B5EF4-FFF2-40B4-BE49-F238E27FC236}">
                <a16:creationId xmlns:a16="http://schemas.microsoft.com/office/drawing/2014/main" id="{1A86A133-FEC1-F44B-A949-B0488614DA7B}"/>
              </a:ext>
            </a:extLst>
          </p:cNvPr>
          <p:cNvSpPr>
            <a:spLocks noGrp="1"/>
          </p:cNvSpPr>
          <p:nvPr>
            <p:ph type="body" sz="quarter" idx="10" hasCustomPrompt="1"/>
          </p:nvPr>
        </p:nvSpPr>
        <p:spPr>
          <a:xfrm>
            <a:off x="9502914" y="1348131"/>
            <a:ext cx="2267928" cy="463354"/>
          </a:xfrm>
        </p:spPr>
        <p:txBody>
          <a:bodyPr/>
          <a:lstStyle>
            <a:lvl1pPr marL="0" indent="0">
              <a:buNone/>
              <a:defRPr>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PAGE TITLE</a:t>
            </a:r>
          </a:p>
        </p:txBody>
      </p:sp>
      <p:pic>
        <p:nvPicPr>
          <p:cNvPr id="17" name="Picture 16" descr="Icon&#10;&#10;Description automatically generated">
            <a:extLst>
              <a:ext uri="{FF2B5EF4-FFF2-40B4-BE49-F238E27FC236}">
                <a16:creationId xmlns:a16="http://schemas.microsoft.com/office/drawing/2014/main" id="{2A6C34B9-D949-C948-A663-73378F0BDA94}"/>
              </a:ext>
            </a:extLst>
          </p:cNvPr>
          <p:cNvPicPr>
            <a:picLocks noChangeAspect="1"/>
          </p:cNvPicPr>
          <p:nvPr userDrawn="1"/>
        </p:nvPicPr>
        <p:blipFill>
          <a:blip r:embed="rId3"/>
          <a:stretch>
            <a:fillRect/>
          </a:stretch>
        </p:blipFill>
        <p:spPr>
          <a:xfrm>
            <a:off x="10262282" y="670916"/>
            <a:ext cx="595120" cy="595120"/>
          </a:xfrm>
          <a:prstGeom prst="rect">
            <a:avLst/>
          </a:prstGeom>
        </p:spPr>
      </p:pic>
    </p:spTree>
    <p:extLst>
      <p:ext uri="{BB962C8B-B14F-4D97-AF65-F5344CB8AC3E}">
        <p14:creationId xmlns:p14="http://schemas.microsoft.com/office/powerpoint/2010/main" val="122744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0034"/>
        </a:solidFill>
        <a:effectLst/>
      </p:bgPr>
    </p:bg>
    <p:spTree>
      <p:nvGrpSpPr>
        <p:cNvPr id="1" name=""/>
        <p:cNvGrpSpPr/>
        <p:nvPr/>
      </p:nvGrpSpPr>
      <p:grpSpPr>
        <a:xfrm>
          <a:off x="0" y="0"/>
          <a:ext cx="0" cy="0"/>
          <a:chOff x="0" y="0"/>
          <a:chExt cx="0" cy="0"/>
        </a:xfrm>
      </p:grpSpPr>
      <p:sp>
        <p:nvSpPr>
          <p:cNvPr id="10" name="bg object 17">
            <a:extLst>
              <a:ext uri="{FF2B5EF4-FFF2-40B4-BE49-F238E27FC236}">
                <a16:creationId xmlns:a16="http://schemas.microsoft.com/office/drawing/2014/main" id="{58E0291A-EEAE-F54C-BB22-AF816A50C538}"/>
              </a:ext>
            </a:extLst>
          </p:cNvPr>
          <p:cNvSpPr/>
          <p:nvPr userDrawn="1"/>
        </p:nvSpPr>
        <p:spPr>
          <a:xfrm>
            <a:off x="978596" y="2031365"/>
            <a:ext cx="114300" cy="1714500"/>
          </a:xfrm>
          <a:custGeom>
            <a:avLst/>
            <a:gdLst/>
            <a:ahLst/>
            <a:cxnLst/>
            <a:rect l="l" t="t" r="r" b="b"/>
            <a:pathLst>
              <a:path w="114300" h="1714500">
                <a:moveTo>
                  <a:pt x="114299" y="1714499"/>
                </a:moveTo>
                <a:lnTo>
                  <a:pt x="0" y="1714499"/>
                </a:lnTo>
                <a:lnTo>
                  <a:pt x="0" y="0"/>
                </a:lnTo>
                <a:lnTo>
                  <a:pt x="114299" y="0"/>
                </a:lnTo>
                <a:lnTo>
                  <a:pt x="114299" y="1714499"/>
                </a:lnTo>
                <a:close/>
              </a:path>
            </a:pathLst>
          </a:custGeom>
          <a:solidFill>
            <a:srgbClr val="D20218"/>
          </a:solidFill>
          <a:ln>
            <a:solidFill>
              <a:srgbClr val="D20218"/>
            </a:solidFill>
          </a:ln>
        </p:spPr>
        <p:txBody>
          <a:bodyPr wrap="square" lIns="0" tIns="0" rIns="0" bIns="0" rtlCol="0"/>
          <a:lstStyle/>
          <a:p>
            <a:endParaRPr/>
          </a:p>
        </p:txBody>
      </p:sp>
      <p:sp>
        <p:nvSpPr>
          <p:cNvPr id="11" name="bg object 18">
            <a:extLst>
              <a:ext uri="{FF2B5EF4-FFF2-40B4-BE49-F238E27FC236}">
                <a16:creationId xmlns:a16="http://schemas.microsoft.com/office/drawing/2014/main" id="{25F66C85-BE47-A84F-8083-E35C34FE620B}"/>
              </a:ext>
            </a:extLst>
          </p:cNvPr>
          <p:cNvSpPr/>
          <p:nvPr userDrawn="1"/>
        </p:nvSpPr>
        <p:spPr>
          <a:xfrm>
            <a:off x="1023782" y="2031365"/>
            <a:ext cx="19050" cy="4826635"/>
          </a:xfrm>
          <a:custGeom>
            <a:avLst/>
            <a:gdLst/>
            <a:ahLst/>
            <a:cxnLst/>
            <a:rect l="l" t="t" r="r" b="b"/>
            <a:pathLst>
              <a:path w="19050" h="4826634">
                <a:moveTo>
                  <a:pt x="0" y="0"/>
                </a:moveTo>
                <a:lnTo>
                  <a:pt x="19049" y="0"/>
                </a:lnTo>
                <a:lnTo>
                  <a:pt x="19049" y="4826131"/>
                </a:lnTo>
                <a:lnTo>
                  <a:pt x="0" y="4826131"/>
                </a:lnTo>
                <a:lnTo>
                  <a:pt x="0" y="0"/>
                </a:lnTo>
                <a:close/>
              </a:path>
            </a:pathLst>
          </a:custGeom>
          <a:solidFill>
            <a:srgbClr val="FFFFFF"/>
          </a:solidFill>
        </p:spPr>
        <p:txBody>
          <a:bodyPr wrap="square" lIns="0" tIns="0" rIns="0" bIns="0" rtlCol="0"/>
          <a:lstStyle/>
          <a:p>
            <a:endParaRPr/>
          </a:p>
        </p:txBody>
      </p:sp>
      <p:sp>
        <p:nvSpPr>
          <p:cNvPr id="14" name="Holder 4">
            <a:extLst>
              <a:ext uri="{FF2B5EF4-FFF2-40B4-BE49-F238E27FC236}">
                <a16:creationId xmlns:a16="http://schemas.microsoft.com/office/drawing/2014/main" id="{AD9E23D0-2243-E345-BF60-237C67FAD115}"/>
              </a:ext>
            </a:extLst>
          </p:cNvPr>
          <p:cNvSpPr>
            <a:spLocks noGrp="1"/>
          </p:cNvSpPr>
          <p:nvPr>
            <p:ph type="sldNum" sz="quarter" idx="7"/>
          </p:nvPr>
        </p:nvSpPr>
        <p:spPr>
          <a:xfrm>
            <a:off x="13117257" y="6137407"/>
            <a:ext cx="4206240" cy="514350"/>
          </a:xfrm>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16" name="Picture 15" descr="Icon&#10;&#10;Description automatically generated">
            <a:extLst>
              <a:ext uri="{FF2B5EF4-FFF2-40B4-BE49-F238E27FC236}">
                <a16:creationId xmlns:a16="http://schemas.microsoft.com/office/drawing/2014/main" id="{8AD3BA67-5ED0-8040-981C-AE912ECA6B9F}"/>
              </a:ext>
            </a:extLst>
          </p:cNvPr>
          <p:cNvPicPr>
            <a:picLocks noChangeAspect="1"/>
          </p:cNvPicPr>
          <p:nvPr userDrawn="1"/>
        </p:nvPicPr>
        <p:blipFill>
          <a:blip r:embed="rId2"/>
          <a:stretch>
            <a:fillRect/>
          </a:stretch>
        </p:blipFill>
        <p:spPr>
          <a:xfrm>
            <a:off x="745272" y="1264782"/>
            <a:ext cx="595120" cy="595120"/>
          </a:xfrm>
          <a:prstGeom prst="rect">
            <a:avLst/>
          </a:prstGeom>
        </p:spPr>
      </p:pic>
      <p:sp>
        <p:nvSpPr>
          <p:cNvPr id="3" name="Text Placeholder 2">
            <a:extLst>
              <a:ext uri="{FF2B5EF4-FFF2-40B4-BE49-F238E27FC236}">
                <a16:creationId xmlns:a16="http://schemas.microsoft.com/office/drawing/2014/main" id="{1C0DB7B6-2FA7-3D45-B335-F883784FA85E}"/>
              </a:ext>
            </a:extLst>
          </p:cNvPr>
          <p:cNvSpPr>
            <a:spLocks noGrp="1"/>
          </p:cNvSpPr>
          <p:nvPr>
            <p:ph type="body" sz="quarter" idx="10" hasCustomPrompt="1"/>
          </p:nvPr>
        </p:nvSpPr>
        <p:spPr>
          <a:xfrm>
            <a:off x="1652720" y="1330665"/>
            <a:ext cx="2267928" cy="463354"/>
          </a:xfrm>
        </p:spPr>
        <p:txBody>
          <a:bodyPr/>
          <a:lstStyle>
            <a:lvl1pPr marL="0" indent="0">
              <a:buNone/>
              <a:defRPr>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PAGE TITLE</a:t>
            </a:r>
          </a:p>
        </p:txBody>
      </p:sp>
    </p:spTree>
    <p:extLst>
      <p:ext uri="{BB962C8B-B14F-4D97-AF65-F5344CB8AC3E}">
        <p14:creationId xmlns:p14="http://schemas.microsoft.com/office/powerpoint/2010/main" val="3984184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D20218"/>
        </a:solidFill>
        <a:effectLst/>
      </p:bgPr>
    </p:bg>
    <p:spTree>
      <p:nvGrpSpPr>
        <p:cNvPr id="1" name=""/>
        <p:cNvGrpSpPr/>
        <p:nvPr/>
      </p:nvGrpSpPr>
      <p:grpSpPr>
        <a:xfrm>
          <a:off x="0" y="0"/>
          <a:ext cx="0" cy="0"/>
          <a:chOff x="0" y="0"/>
          <a:chExt cx="0" cy="0"/>
        </a:xfrm>
      </p:grpSpPr>
      <p:sp>
        <p:nvSpPr>
          <p:cNvPr id="10" name="bg object 17">
            <a:extLst>
              <a:ext uri="{FF2B5EF4-FFF2-40B4-BE49-F238E27FC236}">
                <a16:creationId xmlns:a16="http://schemas.microsoft.com/office/drawing/2014/main" id="{58E0291A-EEAE-F54C-BB22-AF816A50C538}"/>
              </a:ext>
            </a:extLst>
          </p:cNvPr>
          <p:cNvSpPr/>
          <p:nvPr userDrawn="1"/>
        </p:nvSpPr>
        <p:spPr>
          <a:xfrm>
            <a:off x="978596" y="2031365"/>
            <a:ext cx="114300" cy="1714500"/>
          </a:xfrm>
          <a:custGeom>
            <a:avLst/>
            <a:gdLst/>
            <a:ahLst/>
            <a:cxnLst/>
            <a:rect l="l" t="t" r="r" b="b"/>
            <a:pathLst>
              <a:path w="114300" h="1714500">
                <a:moveTo>
                  <a:pt x="114299" y="1714499"/>
                </a:moveTo>
                <a:lnTo>
                  <a:pt x="0" y="1714499"/>
                </a:lnTo>
                <a:lnTo>
                  <a:pt x="0" y="0"/>
                </a:lnTo>
                <a:lnTo>
                  <a:pt x="114299" y="0"/>
                </a:lnTo>
                <a:lnTo>
                  <a:pt x="114299" y="1714499"/>
                </a:lnTo>
                <a:close/>
              </a:path>
            </a:pathLst>
          </a:custGeom>
          <a:solidFill>
            <a:srgbClr val="000034"/>
          </a:solidFill>
          <a:ln>
            <a:solidFill>
              <a:srgbClr val="000034"/>
            </a:solidFill>
          </a:ln>
        </p:spPr>
        <p:txBody>
          <a:bodyPr wrap="square" lIns="0" tIns="0" rIns="0" bIns="0" rtlCol="0"/>
          <a:lstStyle/>
          <a:p>
            <a:endParaRPr/>
          </a:p>
        </p:txBody>
      </p:sp>
      <p:sp>
        <p:nvSpPr>
          <p:cNvPr id="11" name="bg object 18">
            <a:extLst>
              <a:ext uri="{FF2B5EF4-FFF2-40B4-BE49-F238E27FC236}">
                <a16:creationId xmlns:a16="http://schemas.microsoft.com/office/drawing/2014/main" id="{25F66C85-BE47-A84F-8083-E35C34FE620B}"/>
              </a:ext>
            </a:extLst>
          </p:cNvPr>
          <p:cNvSpPr/>
          <p:nvPr userDrawn="1"/>
        </p:nvSpPr>
        <p:spPr>
          <a:xfrm>
            <a:off x="1023782" y="2031365"/>
            <a:ext cx="19050" cy="4826635"/>
          </a:xfrm>
          <a:custGeom>
            <a:avLst/>
            <a:gdLst/>
            <a:ahLst/>
            <a:cxnLst/>
            <a:rect l="l" t="t" r="r" b="b"/>
            <a:pathLst>
              <a:path w="19050" h="4826634">
                <a:moveTo>
                  <a:pt x="0" y="0"/>
                </a:moveTo>
                <a:lnTo>
                  <a:pt x="19049" y="0"/>
                </a:lnTo>
                <a:lnTo>
                  <a:pt x="19049" y="4826131"/>
                </a:lnTo>
                <a:lnTo>
                  <a:pt x="0" y="4826131"/>
                </a:lnTo>
                <a:lnTo>
                  <a:pt x="0" y="0"/>
                </a:lnTo>
                <a:close/>
              </a:path>
            </a:pathLst>
          </a:custGeom>
          <a:solidFill>
            <a:srgbClr val="FFFFFF"/>
          </a:solidFill>
        </p:spPr>
        <p:txBody>
          <a:bodyPr wrap="square" lIns="0" tIns="0" rIns="0" bIns="0" rtlCol="0"/>
          <a:lstStyle/>
          <a:p>
            <a:endParaRPr/>
          </a:p>
        </p:txBody>
      </p:sp>
      <p:sp>
        <p:nvSpPr>
          <p:cNvPr id="14" name="Holder 4">
            <a:extLst>
              <a:ext uri="{FF2B5EF4-FFF2-40B4-BE49-F238E27FC236}">
                <a16:creationId xmlns:a16="http://schemas.microsoft.com/office/drawing/2014/main" id="{AD9E23D0-2243-E345-BF60-237C67FAD115}"/>
              </a:ext>
            </a:extLst>
          </p:cNvPr>
          <p:cNvSpPr>
            <a:spLocks noGrp="1"/>
          </p:cNvSpPr>
          <p:nvPr>
            <p:ph type="sldNum" sz="quarter" idx="7"/>
          </p:nvPr>
        </p:nvSpPr>
        <p:spPr>
          <a:xfrm>
            <a:off x="13117257" y="6137407"/>
            <a:ext cx="4206240" cy="514350"/>
          </a:xfrm>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16" name="Picture 15" descr="Icon&#10;&#10;Description automatically generated">
            <a:extLst>
              <a:ext uri="{FF2B5EF4-FFF2-40B4-BE49-F238E27FC236}">
                <a16:creationId xmlns:a16="http://schemas.microsoft.com/office/drawing/2014/main" id="{8AD3BA67-5ED0-8040-981C-AE912ECA6B9F}"/>
              </a:ext>
            </a:extLst>
          </p:cNvPr>
          <p:cNvPicPr>
            <a:picLocks noChangeAspect="1"/>
          </p:cNvPicPr>
          <p:nvPr userDrawn="1"/>
        </p:nvPicPr>
        <p:blipFill>
          <a:blip r:embed="rId2"/>
          <a:stretch>
            <a:fillRect/>
          </a:stretch>
        </p:blipFill>
        <p:spPr>
          <a:xfrm>
            <a:off x="745272" y="1264782"/>
            <a:ext cx="595120" cy="595120"/>
          </a:xfrm>
          <a:prstGeom prst="rect">
            <a:avLst/>
          </a:prstGeom>
        </p:spPr>
      </p:pic>
      <p:sp>
        <p:nvSpPr>
          <p:cNvPr id="15" name="Text Placeholder 2">
            <a:extLst>
              <a:ext uri="{FF2B5EF4-FFF2-40B4-BE49-F238E27FC236}">
                <a16:creationId xmlns:a16="http://schemas.microsoft.com/office/drawing/2014/main" id="{4DE09CE9-B5CB-F841-A3AC-B6D739DA9003}"/>
              </a:ext>
            </a:extLst>
          </p:cNvPr>
          <p:cNvSpPr>
            <a:spLocks noGrp="1"/>
          </p:cNvSpPr>
          <p:nvPr>
            <p:ph type="body" sz="quarter" idx="10" hasCustomPrompt="1"/>
          </p:nvPr>
        </p:nvSpPr>
        <p:spPr>
          <a:xfrm>
            <a:off x="1652720" y="1330665"/>
            <a:ext cx="2267928" cy="463354"/>
          </a:xfrm>
        </p:spPr>
        <p:txBody>
          <a:bodyPr/>
          <a:lstStyle>
            <a:lvl1pPr marL="0" indent="0">
              <a:buNone/>
              <a:defRPr>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PAGE TITLE</a:t>
            </a:r>
          </a:p>
        </p:txBody>
      </p:sp>
    </p:spTree>
    <p:extLst>
      <p:ext uri="{BB962C8B-B14F-4D97-AF65-F5344CB8AC3E}">
        <p14:creationId xmlns:p14="http://schemas.microsoft.com/office/powerpoint/2010/main" val="3184695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33BCD-6CBA-514E-8F64-6B90BBFB00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6B80663F-2848-604A-B38C-31FB38865B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3623DCE-A34A-1F47-BDB6-BF9B415867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FC7992-1EDD-6A46-B392-41A775C5B5EF}" type="datetimeFigureOut">
              <a:rPr lang="en-GB" smtClean="0"/>
              <a:t>08/09/2022</a:t>
            </a:fld>
            <a:endParaRPr lang="en-GB"/>
          </a:p>
        </p:txBody>
      </p:sp>
      <p:sp>
        <p:nvSpPr>
          <p:cNvPr id="5" name="Footer Placeholder 4">
            <a:extLst>
              <a:ext uri="{FF2B5EF4-FFF2-40B4-BE49-F238E27FC236}">
                <a16:creationId xmlns:a16="http://schemas.microsoft.com/office/drawing/2014/main" id="{2B7B2612-D980-1547-81C8-5B9F607F23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211B8F7-2511-F44B-A4BB-0577343BA0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B40D46-2550-7840-A9AF-1881FF470EA2}" type="slidenum">
              <a:rPr lang="en-GB" smtClean="0"/>
              <a:t>‹#›</a:t>
            </a:fld>
            <a:endParaRPr lang="en-GB"/>
          </a:p>
        </p:txBody>
      </p:sp>
    </p:spTree>
    <p:extLst>
      <p:ext uri="{BB962C8B-B14F-4D97-AF65-F5344CB8AC3E}">
        <p14:creationId xmlns:p14="http://schemas.microsoft.com/office/powerpoint/2010/main" val="167604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64" r:id="rId5"/>
    <p:sldLayoutId id="2147483652" r:id="rId6"/>
    <p:sldLayoutId id="2147483663" r:id="rId7"/>
    <p:sldLayoutId id="2147483660" r:id="rId8"/>
    <p:sldLayoutId id="2147483661" r:id="rId9"/>
    <p:sldLayoutId id="2147483662" r:id="rId10"/>
    <p:sldLayoutId id="2147483653" r:id="rId11"/>
    <p:sldLayoutId id="2147483654" r:id="rId12"/>
    <p:sldLayoutId id="2147483655" r:id="rId13"/>
    <p:sldLayoutId id="2147483656" r:id="rId14"/>
    <p:sldLayoutId id="2147483657" r:id="rId15"/>
    <p:sldLayoutId id="2147483658"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image" Target="../media/image22.jpe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1">
            <a:extLst>
              <a:ext uri="{FF2B5EF4-FFF2-40B4-BE49-F238E27FC236}">
                <a16:creationId xmlns:a16="http://schemas.microsoft.com/office/drawing/2014/main" id="{4A934685-5C90-D340-BD96-DA5BC647DBCC}"/>
              </a:ext>
            </a:extLst>
          </p:cNvPr>
          <p:cNvSpPr>
            <a:spLocks noGrp="1"/>
          </p:cNvSpPr>
          <p:nvPr>
            <p:ph type="body" sz="quarter" idx="10" hasCustomPrompt="1"/>
          </p:nvPr>
        </p:nvSpPr>
        <p:spPr>
          <a:xfrm>
            <a:off x="713986" y="1998965"/>
            <a:ext cx="4785485" cy="543819"/>
          </a:xfrm>
        </p:spPr>
        <p:txBody>
          <a:bodyPr/>
          <a:lstStyle>
            <a:lvl1pPr marL="0" indent="0">
              <a:buNone/>
              <a:defRPr>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Turtle Games Analysis</a:t>
            </a:r>
          </a:p>
        </p:txBody>
      </p:sp>
      <p:sp>
        <p:nvSpPr>
          <p:cNvPr id="5" name="Text Placeholder 21">
            <a:extLst>
              <a:ext uri="{FF2B5EF4-FFF2-40B4-BE49-F238E27FC236}">
                <a16:creationId xmlns:a16="http://schemas.microsoft.com/office/drawing/2014/main" id="{D66D1E86-30D9-784A-B7DB-6033657F7C74}"/>
              </a:ext>
            </a:extLst>
          </p:cNvPr>
          <p:cNvSpPr>
            <a:spLocks noGrp="1"/>
          </p:cNvSpPr>
          <p:nvPr>
            <p:ph type="body" sz="quarter" idx="11" hasCustomPrompt="1"/>
          </p:nvPr>
        </p:nvSpPr>
        <p:spPr>
          <a:xfrm>
            <a:off x="713985" y="2542784"/>
            <a:ext cx="4785485" cy="543819"/>
          </a:xfrm>
        </p:spPr>
        <p:txBody>
          <a:bodyPr>
            <a:normAutofit/>
          </a:bodyPr>
          <a:lstStyle>
            <a:lvl1pPr marL="0" indent="0">
              <a:buNone/>
              <a:defRPr sz="24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LSE Data Analytics Module 3</a:t>
            </a:r>
          </a:p>
        </p:txBody>
      </p:sp>
      <p:sp>
        <p:nvSpPr>
          <p:cNvPr id="6" name="Text Placeholder 21">
            <a:extLst>
              <a:ext uri="{FF2B5EF4-FFF2-40B4-BE49-F238E27FC236}">
                <a16:creationId xmlns:a16="http://schemas.microsoft.com/office/drawing/2014/main" id="{68AFC17A-D47C-2C41-A25F-5B272E31FA71}"/>
              </a:ext>
            </a:extLst>
          </p:cNvPr>
          <p:cNvSpPr>
            <a:spLocks noGrp="1"/>
          </p:cNvSpPr>
          <p:nvPr>
            <p:ph type="body" sz="quarter" idx="12" hasCustomPrompt="1"/>
          </p:nvPr>
        </p:nvSpPr>
        <p:spPr>
          <a:xfrm>
            <a:off x="713985" y="3157090"/>
            <a:ext cx="4785485" cy="543819"/>
          </a:xfrm>
        </p:spPr>
        <p:txBody>
          <a:bodyPr>
            <a:normAutofit/>
          </a:bodyPr>
          <a:lstStyle>
            <a:lvl1pPr marL="0" indent="0">
              <a:buNone/>
              <a:defRPr sz="20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8</a:t>
            </a:r>
            <a:r>
              <a:rPr lang="en-GB" baseline="30000" dirty="0"/>
              <a:t>th</a:t>
            </a:r>
            <a:r>
              <a:rPr lang="en-GB" dirty="0"/>
              <a:t> September 2022</a:t>
            </a:r>
          </a:p>
        </p:txBody>
      </p:sp>
    </p:spTree>
    <p:extLst>
      <p:ext uri="{BB962C8B-B14F-4D97-AF65-F5344CB8AC3E}">
        <p14:creationId xmlns:p14="http://schemas.microsoft.com/office/powerpoint/2010/main" val="3506677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1CE410-535F-A846-8429-E54E3442FD6D}"/>
              </a:ext>
            </a:extLst>
          </p:cNvPr>
          <p:cNvSpPr>
            <a:spLocks noGrp="1"/>
          </p:cNvSpPr>
          <p:nvPr>
            <p:ph type="body" sz="quarter" idx="10"/>
          </p:nvPr>
        </p:nvSpPr>
        <p:spPr>
          <a:xfrm>
            <a:off x="826002" y="829624"/>
            <a:ext cx="3325583" cy="463354"/>
          </a:xfrm>
        </p:spPr>
        <p:txBody>
          <a:bodyPr>
            <a:normAutofit lnSpcReduction="10000"/>
          </a:bodyPr>
          <a:lstStyle/>
          <a:p>
            <a:r>
              <a:rPr lang="en-GB" dirty="0"/>
              <a:t>Sentiment</a:t>
            </a:r>
          </a:p>
        </p:txBody>
      </p:sp>
      <p:sp>
        <p:nvSpPr>
          <p:cNvPr id="3" name="TextBox 2">
            <a:extLst>
              <a:ext uri="{FF2B5EF4-FFF2-40B4-BE49-F238E27FC236}">
                <a16:creationId xmlns:a16="http://schemas.microsoft.com/office/drawing/2014/main" id="{A69E0292-395F-D934-5474-33FF53252692}"/>
              </a:ext>
            </a:extLst>
          </p:cNvPr>
          <p:cNvSpPr txBox="1"/>
          <p:nvPr/>
        </p:nvSpPr>
        <p:spPr>
          <a:xfrm>
            <a:off x="826002" y="1477461"/>
            <a:ext cx="11002855" cy="584775"/>
          </a:xfrm>
          <a:prstGeom prst="rect">
            <a:avLst/>
          </a:prstGeom>
          <a:noFill/>
        </p:spPr>
        <p:txBody>
          <a:bodyPr wrap="square" rtlCol="0">
            <a:spAutoFit/>
          </a:bodyPr>
          <a:lstStyle/>
          <a:p>
            <a:r>
              <a:rPr lang="en-GB" sz="1600" dirty="0">
                <a:effectLst/>
                <a:latin typeface="Calibri" panose="020F0502020204030204" pitchFamily="34" charset="0"/>
                <a:ea typeface="Calibri" panose="020F0502020204030204" pitchFamily="34" charset="0"/>
                <a:cs typeface="Times New Roman" panose="02020603050405020304" pitchFamily="18" charset="0"/>
              </a:rPr>
              <a:t>In addition to the word cloud, we have been able to determine the sentiment scores as well as identify the top and bottom 20 reviews for Turtle Games. </a:t>
            </a:r>
            <a:endParaRPr lang="en-GB" sz="1200" dirty="0"/>
          </a:p>
        </p:txBody>
      </p:sp>
      <p:pic>
        <p:nvPicPr>
          <p:cNvPr id="4" name="Picture 3" descr="Chart, histogram&#10;&#10;Description automatically generated">
            <a:extLst>
              <a:ext uri="{FF2B5EF4-FFF2-40B4-BE49-F238E27FC236}">
                <a16:creationId xmlns:a16="http://schemas.microsoft.com/office/drawing/2014/main" id="{68092F9B-E871-93F5-47E9-B50A0AE5B78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6728" y="2429712"/>
            <a:ext cx="5339271" cy="3517986"/>
          </a:xfrm>
          <a:prstGeom prst="rect">
            <a:avLst/>
          </a:prstGeom>
        </p:spPr>
      </p:pic>
      <p:sp>
        <p:nvSpPr>
          <p:cNvPr id="6" name="TextBox 5">
            <a:extLst>
              <a:ext uri="{FF2B5EF4-FFF2-40B4-BE49-F238E27FC236}">
                <a16:creationId xmlns:a16="http://schemas.microsoft.com/office/drawing/2014/main" id="{4DB5E5A9-7FE6-B01A-C249-4D77A6D60D84}"/>
              </a:ext>
            </a:extLst>
          </p:cNvPr>
          <p:cNvSpPr txBox="1"/>
          <p:nvPr/>
        </p:nvSpPr>
        <p:spPr>
          <a:xfrm>
            <a:off x="6483928" y="2429712"/>
            <a:ext cx="4835236" cy="1107996"/>
          </a:xfrm>
          <a:prstGeom prst="rect">
            <a:avLst/>
          </a:prstGeom>
          <a:noFill/>
        </p:spPr>
        <p:txBody>
          <a:bodyPr wrap="square" rtlCol="0">
            <a:spAutoFit/>
          </a:bodyPr>
          <a:lstStyle/>
          <a:p>
            <a:r>
              <a:rPr lang="en-GB" sz="1600" dirty="0"/>
              <a:t>As expected from the word cloud, sentiment within the reviews is largely positive with the majority of entries being neutral or positive.</a:t>
            </a:r>
          </a:p>
          <a:p>
            <a:endParaRPr lang="en-GB" dirty="0"/>
          </a:p>
        </p:txBody>
      </p:sp>
    </p:spTree>
    <p:extLst>
      <p:ext uri="{BB962C8B-B14F-4D97-AF65-F5344CB8AC3E}">
        <p14:creationId xmlns:p14="http://schemas.microsoft.com/office/powerpoint/2010/main" val="41552293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1CE410-535F-A846-8429-E54E3442FD6D}"/>
              </a:ext>
            </a:extLst>
          </p:cNvPr>
          <p:cNvSpPr>
            <a:spLocks noGrp="1"/>
          </p:cNvSpPr>
          <p:nvPr>
            <p:ph type="body" sz="quarter" idx="10"/>
          </p:nvPr>
        </p:nvSpPr>
        <p:spPr>
          <a:xfrm>
            <a:off x="826002" y="829624"/>
            <a:ext cx="3325583" cy="463354"/>
          </a:xfrm>
        </p:spPr>
        <p:txBody>
          <a:bodyPr>
            <a:normAutofit lnSpcReduction="10000"/>
          </a:bodyPr>
          <a:lstStyle/>
          <a:p>
            <a:r>
              <a:rPr lang="en-GB" dirty="0"/>
              <a:t>Social Sentiment (2)</a:t>
            </a:r>
          </a:p>
        </p:txBody>
      </p:sp>
      <p:sp>
        <p:nvSpPr>
          <p:cNvPr id="3" name="TextBox 2">
            <a:extLst>
              <a:ext uri="{FF2B5EF4-FFF2-40B4-BE49-F238E27FC236}">
                <a16:creationId xmlns:a16="http://schemas.microsoft.com/office/drawing/2014/main" id="{A69E0292-395F-D934-5474-33FF53252692}"/>
              </a:ext>
            </a:extLst>
          </p:cNvPr>
          <p:cNvSpPr txBox="1"/>
          <p:nvPr/>
        </p:nvSpPr>
        <p:spPr>
          <a:xfrm>
            <a:off x="710388" y="1643436"/>
            <a:ext cx="3441197" cy="2462213"/>
          </a:xfrm>
          <a:prstGeom prst="rect">
            <a:avLst/>
          </a:prstGeom>
          <a:noFill/>
        </p:spPr>
        <p:txBody>
          <a:bodyPr wrap="square" rtlCol="0">
            <a:spAutoFit/>
          </a:bodyPr>
          <a:lstStyle/>
          <a:p>
            <a:r>
              <a:rPr lang="en-GB" sz="1400" dirty="0"/>
              <a:t>The best and worst 20 reviews based on the sentiment scores have been identified and are shown here.</a:t>
            </a:r>
          </a:p>
          <a:p>
            <a:endParaRPr lang="en-GB" sz="1400" dirty="0"/>
          </a:p>
          <a:p>
            <a:r>
              <a:rPr lang="en-GB" sz="1400" dirty="0"/>
              <a:t>Whilst it is always useful to have positive feedback, the recommendation to Turtle Games is that they should be acting on the negative sentiment to improve business retention and improve business reputation be that through manufacture, customer service or other supply chain improvements.</a:t>
            </a:r>
          </a:p>
        </p:txBody>
      </p:sp>
      <p:pic>
        <p:nvPicPr>
          <p:cNvPr id="4" name="Picture 3" descr="Table&#10;&#10;Description automatically generated with medium confidence">
            <a:extLst>
              <a:ext uri="{FF2B5EF4-FFF2-40B4-BE49-F238E27FC236}">
                <a16:creationId xmlns:a16="http://schemas.microsoft.com/office/drawing/2014/main" id="{0337CEE4-AF1A-B952-6CEC-BF4445EA73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7457" y="453142"/>
            <a:ext cx="7504802" cy="5951715"/>
          </a:xfrm>
          <a:prstGeom prst="rect">
            <a:avLst/>
          </a:prstGeom>
        </p:spPr>
      </p:pic>
    </p:spTree>
    <p:extLst>
      <p:ext uri="{BB962C8B-B14F-4D97-AF65-F5344CB8AC3E}">
        <p14:creationId xmlns:p14="http://schemas.microsoft.com/office/powerpoint/2010/main" val="1597490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A51251-DCA7-4243-BC06-AF32CE91DD00}"/>
              </a:ext>
            </a:extLst>
          </p:cNvPr>
          <p:cNvSpPr>
            <a:spLocks noGrp="1"/>
          </p:cNvSpPr>
          <p:nvPr>
            <p:ph type="body" sz="quarter" idx="10"/>
          </p:nvPr>
        </p:nvSpPr>
        <p:spPr>
          <a:xfrm>
            <a:off x="2460023" y="2252082"/>
            <a:ext cx="2860601" cy="556042"/>
          </a:xfrm>
        </p:spPr>
        <p:txBody>
          <a:bodyPr/>
          <a:lstStyle/>
          <a:p>
            <a:r>
              <a:rPr lang="en-GB" dirty="0"/>
              <a:t>PRODUCT</a:t>
            </a:r>
            <a:r>
              <a:rPr lang="en-GB" sz="4000" dirty="0"/>
              <a:t> </a:t>
            </a:r>
            <a:r>
              <a:rPr lang="en-GB" dirty="0">
                <a:solidFill>
                  <a:srgbClr val="000034"/>
                </a:solidFill>
              </a:rPr>
              <a:t>SALES</a:t>
            </a:r>
          </a:p>
        </p:txBody>
      </p:sp>
    </p:spTree>
    <p:extLst>
      <p:ext uri="{BB962C8B-B14F-4D97-AF65-F5344CB8AC3E}">
        <p14:creationId xmlns:p14="http://schemas.microsoft.com/office/powerpoint/2010/main" val="3310133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1CE410-535F-A846-8429-E54E3442FD6D}"/>
              </a:ext>
            </a:extLst>
          </p:cNvPr>
          <p:cNvSpPr>
            <a:spLocks noGrp="1"/>
          </p:cNvSpPr>
          <p:nvPr>
            <p:ph type="body" sz="quarter" idx="10"/>
          </p:nvPr>
        </p:nvSpPr>
        <p:spPr>
          <a:xfrm>
            <a:off x="826002" y="829624"/>
            <a:ext cx="3325583" cy="463354"/>
          </a:xfrm>
        </p:spPr>
        <p:txBody>
          <a:bodyPr>
            <a:normAutofit lnSpcReduction="10000"/>
          </a:bodyPr>
          <a:lstStyle/>
          <a:p>
            <a:r>
              <a:rPr lang="en-GB" dirty="0"/>
              <a:t>Product Sales</a:t>
            </a:r>
          </a:p>
        </p:txBody>
      </p:sp>
      <p:pic>
        <p:nvPicPr>
          <p:cNvPr id="9" name="Picture 8" descr="Chart, histogram&#10;&#10;Description automatically generated">
            <a:extLst>
              <a:ext uri="{FF2B5EF4-FFF2-40B4-BE49-F238E27FC236}">
                <a16:creationId xmlns:a16="http://schemas.microsoft.com/office/drawing/2014/main" id="{23697ED9-E5FF-97F9-16A9-3158E6E05532}"/>
              </a:ext>
            </a:extLst>
          </p:cNvPr>
          <p:cNvPicPr>
            <a:picLocks noChangeAspect="1"/>
          </p:cNvPicPr>
          <p:nvPr/>
        </p:nvPicPr>
        <p:blipFill>
          <a:blip r:embed="rId3"/>
          <a:stretch>
            <a:fillRect/>
          </a:stretch>
        </p:blipFill>
        <p:spPr>
          <a:xfrm>
            <a:off x="503448" y="1953491"/>
            <a:ext cx="5389159" cy="2951018"/>
          </a:xfrm>
          <a:prstGeom prst="rect">
            <a:avLst/>
          </a:prstGeom>
        </p:spPr>
      </p:pic>
      <p:pic>
        <p:nvPicPr>
          <p:cNvPr id="10" name="Picture 9" descr="Chart, scatter chart&#10;&#10;Description automatically generated">
            <a:extLst>
              <a:ext uri="{FF2B5EF4-FFF2-40B4-BE49-F238E27FC236}">
                <a16:creationId xmlns:a16="http://schemas.microsoft.com/office/drawing/2014/main" id="{7A905191-D623-2F8C-A62E-C2BB3FC8FE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6259" y="650989"/>
            <a:ext cx="3720410" cy="1961191"/>
          </a:xfrm>
          <a:prstGeom prst="rect">
            <a:avLst/>
          </a:prstGeom>
        </p:spPr>
      </p:pic>
      <p:pic>
        <p:nvPicPr>
          <p:cNvPr id="11" name="Picture 10" descr="Chart, scatter chart&#10;&#10;Description automatically generated">
            <a:extLst>
              <a:ext uri="{FF2B5EF4-FFF2-40B4-BE49-F238E27FC236}">
                <a16:creationId xmlns:a16="http://schemas.microsoft.com/office/drawing/2014/main" id="{A9FA61CE-2ABA-2059-5F4C-0055206CB6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1153" y="3101449"/>
            <a:ext cx="3755515" cy="1961191"/>
          </a:xfrm>
          <a:prstGeom prst="rect">
            <a:avLst/>
          </a:prstGeom>
        </p:spPr>
      </p:pic>
      <p:sp>
        <p:nvSpPr>
          <p:cNvPr id="12" name="TextBox 11">
            <a:extLst>
              <a:ext uri="{FF2B5EF4-FFF2-40B4-BE49-F238E27FC236}">
                <a16:creationId xmlns:a16="http://schemas.microsoft.com/office/drawing/2014/main" id="{8D16C26C-21D9-CEBB-7CA9-54D70D5609A8}"/>
              </a:ext>
            </a:extLst>
          </p:cNvPr>
          <p:cNvSpPr txBox="1"/>
          <p:nvPr/>
        </p:nvSpPr>
        <p:spPr>
          <a:xfrm>
            <a:off x="826002" y="5105046"/>
            <a:ext cx="5430982" cy="923330"/>
          </a:xfrm>
          <a:prstGeom prst="rect">
            <a:avLst/>
          </a:prstGeom>
          <a:noFill/>
        </p:spPr>
        <p:txBody>
          <a:bodyPr wrap="square" rtlCol="0">
            <a:spAutoFit/>
          </a:bodyPr>
          <a:lstStyle/>
          <a:p>
            <a:r>
              <a:rPr lang="en-GB" dirty="0"/>
              <a:t>The lower product ID’s have the biggest impact on global sales but interestingly both NA and EU Sales also follow that pattern.</a:t>
            </a:r>
          </a:p>
        </p:txBody>
      </p:sp>
    </p:spTree>
    <p:extLst>
      <p:ext uri="{BB962C8B-B14F-4D97-AF65-F5344CB8AC3E}">
        <p14:creationId xmlns:p14="http://schemas.microsoft.com/office/powerpoint/2010/main" val="1670131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F7FF2C77-73EE-21D3-ACFE-C2F85FBBEFCA}"/>
              </a:ext>
            </a:extLst>
          </p:cNvPr>
          <p:cNvSpPr>
            <a:spLocks noGrp="1"/>
          </p:cNvSpPr>
          <p:nvPr>
            <p:ph type="body" sz="quarter" idx="10"/>
          </p:nvPr>
        </p:nvSpPr>
        <p:spPr>
          <a:xfrm>
            <a:off x="826003" y="829624"/>
            <a:ext cx="2609924" cy="463354"/>
          </a:xfrm>
        </p:spPr>
        <p:txBody>
          <a:bodyPr>
            <a:normAutofit fontScale="92500"/>
          </a:bodyPr>
          <a:lstStyle/>
          <a:p>
            <a:r>
              <a:rPr lang="en-GB" dirty="0"/>
              <a:t>Sales Correlation</a:t>
            </a:r>
          </a:p>
        </p:txBody>
      </p:sp>
      <p:sp>
        <p:nvSpPr>
          <p:cNvPr id="7" name="TextBox 6">
            <a:extLst>
              <a:ext uri="{FF2B5EF4-FFF2-40B4-BE49-F238E27FC236}">
                <a16:creationId xmlns:a16="http://schemas.microsoft.com/office/drawing/2014/main" id="{C39D87C3-4E97-3299-717F-18EA96EF9CF5}"/>
              </a:ext>
            </a:extLst>
          </p:cNvPr>
          <p:cNvSpPr txBox="1"/>
          <p:nvPr/>
        </p:nvSpPr>
        <p:spPr>
          <a:xfrm>
            <a:off x="983673" y="1620982"/>
            <a:ext cx="9296400" cy="646331"/>
          </a:xfrm>
          <a:prstGeom prst="rect">
            <a:avLst/>
          </a:prstGeom>
          <a:noFill/>
        </p:spPr>
        <p:txBody>
          <a:bodyPr wrap="square" rtlCol="0">
            <a:spAutoFit/>
          </a:bodyPr>
          <a:lstStyle/>
          <a:p>
            <a:r>
              <a:rPr lang="en-GB" dirty="0"/>
              <a:t>As well as reviewing Product impact on Global Sales, the correlation between EU and NA Sales to Global Sales was reviewed using single linear and multiple linear regression.</a:t>
            </a:r>
          </a:p>
        </p:txBody>
      </p:sp>
      <p:graphicFrame>
        <p:nvGraphicFramePr>
          <p:cNvPr id="8" name="Table 8">
            <a:extLst>
              <a:ext uri="{FF2B5EF4-FFF2-40B4-BE49-F238E27FC236}">
                <a16:creationId xmlns:a16="http://schemas.microsoft.com/office/drawing/2014/main" id="{7854C86E-DC47-D7BB-8A3A-1E8057C53D46}"/>
              </a:ext>
            </a:extLst>
          </p:cNvPr>
          <p:cNvGraphicFramePr>
            <a:graphicFrameLocks noGrp="1"/>
          </p:cNvGraphicFramePr>
          <p:nvPr>
            <p:extLst>
              <p:ext uri="{D42A27DB-BD31-4B8C-83A1-F6EECF244321}">
                <p14:modId xmlns:p14="http://schemas.microsoft.com/office/powerpoint/2010/main" val="3398654785"/>
              </p:ext>
            </p:extLst>
          </p:nvPr>
        </p:nvGraphicFramePr>
        <p:xfrm>
          <a:off x="2563091" y="2382520"/>
          <a:ext cx="5791200" cy="1752600"/>
        </p:xfrm>
        <a:graphic>
          <a:graphicData uri="http://schemas.openxmlformats.org/drawingml/2006/table">
            <a:tbl>
              <a:tblPr firstRow="1" bandRow="1">
                <a:tableStyleId>{69012ECD-51FC-41F1-AA8D-1B2483CD663E}</a:tableStyleId>
              </a:tblPr>
              <a:tblGrid>
                <a:gridCol w="2895600">
                  <a:extLst>
                    <a:ext uri="{9D8B030D-6E8A-4147-A177-3AD203B41FA5}">
                      <a16:colId xmlns:a16="http://schemas.microsoft.com/office/drawing/2014/main" val="1525101568"/>
                    </a:ext>
                  </a:extLst>
                </a:gridCol>
                <a:gridCol w="2895600">
                  <a:extLst>
                    <a:ext uri="{9D8B030D-6E8A-4147-A177-3AD203B41FA5}">
                      <a16:colId xmlns:a16="http://schemas.microsoft.com/office/drawing/2014/main" val="1106378848"/>
                    </a:ext>
                  </a:extLst>
                </a:gridCol>
              </a:tblGrid>
              <a:tr h="370840">
                <a:tc>
                  <a:txBody>
                    <a:bodyPr/>
                    <a:lstStyle/>
                    <a:p>
                      <a:r>
                        <a:rPr lang="en-GB" dirty="0"/>
                        <a:t>Regression Model</a:t>
                      </a:r>
                    </a:p>
                  </a:txBody>
                  <a:tcPr>
                    <a:solidFill>
                      <a:srgbClr val="002060"/>
                    </a:solidFill>
                  </a:tcPr>
                </a:tc>
                <a:tc>
                  <a:txBody>
                    <a:bodyPr/>
                    <a:lstStyle/>
                    <a:p>
                      <a:r>
                        <a:rPr lang="en-GB" dirty="0"/>
                        <a:t>R- Squared</a:t>
                      </a:r>
                    </a:p>
                  </a:txBody>
                  <a:tcPr>
                    <a:solidFill>
                      <a:srgbClr val="002060"/>
                    </a:solidFill>
                  </a:tcPr>
                </a:tc>
                <a:extLst>
                  <a:ext uri="{0D108BD9-81ED-4DB2-BD59-A6C34878D82A}">
                    <a16:rowId xmlns:a16="http://schemas.microsoft.com/office/drawing/2014/main" val="554054139"/>
                  </a:ext>
                </a:extLst>
              </a:tr>
              <a:tr h="370840">
                <a:tc>
                  <a:txBody>
                    <a:bodyPr/>
                    <a:lstStyle/>
                    <a:p>
                      <a:r>
                        <a:rPr lang="en-GB" dirty="0"/>
                        <a:t>EU Sales vs Global Sales</a:t>
                      </a:r>
                    </a:p>
                  </a:txBody>
                  <a:tcPr/>
                </a:tc>
                <a:tc>
                  <a:txBody>
                    <a:bodyPr/>
                    <a:lstStyle/>
                    <a:p>
                      <a:r>
                        <a:rPr lang="en-GB" dirty="0"/>
                        <a:t>77.01%</a:t>
                      </a:r>
                    </a:p>
                  </a:txBody>
                  <a:tcPr/>
                </a:tc>
                <a:extLst>
                  <a:ext uri="{0D108BD9-81ED-4DB2-BD59-A6C34878D82A}">
                    <a16:rowId xmlns:a16="http://schemas.microsoft.com/office/drawing/2014/main" val="804559043"/>
                  </a:ext>
                </a:extLst>
              </a:tr>
              <a:tr h="370840">
                <a:tc>
                  <a:txBody>
                    <a:bodyPr/>
                    <a:lstStyle/>
                    <a:p>
                      <a:r>
                        <a:rPr lang="en-GB" dirty="0"/>
                        <a:t>NA Sales vs Global Sales</a:t>
                      </a:r>
                    </a:p>
                  </a:txBody>
                  <a:tcPr/>
                </a:tc>
                <a:tc>
                  <a:txBody>
                    <a:bodyPr/>
                    <a:lstStyle/>
                    <a:p>
                      <a:r>
                        <a:rPr lang="en-GB" dirty="0"/>
                        <a:t>87.4%</a:t>
                      </a:r>
                    </a:p>
                  </a:txBody>
                  <a:tcPr/>
                </a:tc>
                <a:extLst>
                  <a:ext uri="{0D108BD9-81ED-4DB2-BD59-A6C34878D82A}">
                    <a16:rowId xmlns:a16="http://schemas.microsoft.com/office/drawing/2014/main" val="1957329988"/>
                  </a:ext>
                </a:extLst>
              </a:tr>
              <a:tr h="370840">
                <a:tc>
                  <a:txBody>
                    <a:bodyPr/>
                    <a:lstStyle/>
                    <a:p>
                      <a:r>
                        <a:rPr lang="en-GB" dirty="0"/>
                        <a:t>EU &amp; NA Sales vs Global Sales</a:t>
                      </a:r>
                    </a:p>
                  </a:txBody>
                  <a:tcPr/>
                </a:tc>
                <a:tc>
                  <a:txBody>
                    <a:bodyPr/>
                    <a:lstStyle/>
                    <a:p>
                      <a:r>
                        <a:rPr lang="en-GB" dirty="0"/>
                        <a:t>96.8%</a:t>
                      </a:r>
                    </a:p>
                  </a:txBody>
                  <a:tcPr/>
                </a:tc>
                <a:extLst>
                  <a:ext uri="{0D108BD9-81ED-4DB2-BD59-A6C34878D82A}">
                    <a16:rowId xmlns:a16="http://schemas.microsoft.com/office/drawing/2014/main" val="4060508619"/>
                  </a:ext>
                </a:extLst>
              </a:tr>
            </a:tbl>
          </a:graphicData>
        </a:graphic>
      </p:graphicFrame>
    </p:spTree>
    <p:extLst>
      <p:ext uri="{BB962C8B-B14F-4D97-AF65-F5344CB8AC3E}">
        <p14:creationId xmlns:p14="http://schemas.microsoft.com/office/powerpoint/2010/main" val="4237247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696965-F154-0E5F-A8E5-6FADC8E5EED5}"/>
              </a:ext>
            </a:extLst>
          </p:cNvPr>
          <p:cNvSpPr>
            <a:spLocks noGrp="1"/>
          </p:cNvSpPr>
          <p:nvPr>
            <p:ph type="body" sz="quarter" idx="10"/>
          </p:nvPr>
        </p:nvSpPr>
        <p:spPr>
          <a:xfrm>
            <a:off x="8074079" y="1967314"/>
            <a:ext cx="2860601" cy="556042"/>
          </a:xfrm>
        </p:spPr>
        <p:txBody>
          <a:bodyPr/>
          <a:lstStyle/>
          <a:p>
            <a:r>
              <a:rPr lang="en-GB" dirty="0"/>
              <a:t>DATA</a:t>
            </a:r>
          </a:p>
        </p:txBody>
      </p:sp>
      <p:sp>
        <p:nvSpPr>
          <p:cNvPr id="3" name="Text Placeholder 2">
            <a:extLst>
              <a:ext uri="{FF2B5EF4-FFF2-40B4-BE49-F238E27FC236}">
                <a16:creationId xmlns:a16="http://schemas.microsoft.com/office/drawing/2014/main" id="{CEAC42F0-47EA-97A5-ABFE-2F8818CC36B7}"/>
              </a:ext>
            </a:extLst>
          </p:cNvPr>
          <p:cNvSpPr>
            <a:spLocks noGrp="1"/>
          </p:cNvSpPr>
          <p:nvPr>
            <p:ph type="body" sz="quarter" idx="11"/>
          </p:nvPr>
        </p:nvSpPr>
        <p:spPr>
          <a:xfrm>
            <a:off x="8074005" y="2523356"/>
            <a:ext cx="2860675" cy="668338"/>
          </a:xfrm>
        </p:spPr>
        <p:txBody>
          <a:bodyPr/>
          <a:lstStyle/>
          <a:p>
            <a:r>
              <a:rPr lang="en-GB" dirty="0"/>
              <a:t>RELIABILITY</a:t>
            </a:r>
          </a:p>
        </p:txBody>
      </p:sp>
    </p:spTree>
    <p:extLst>
      <p:ext uri="{BB962C8B-B14F-4D97-AF65-F5344CB8AC3E}">
        <p14:creationId xmlns:p14="http://schemas.microsoft.com/office/powerpoint/2010/main" val="2146907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1CE410-535F-A846-8429-E54E3442FD6D}"/>
              </a:ext>
            </a:extLst>
          </p:cNvPr>
          <p:cNvSpPr>
            <a:spLocks noGrp="1"/>
          </p:cNvSpPr>
          <p:nvPr>
            <p:ph type="body" sz="quarter" idx="10"/>
          </p:nvPr>
        </p:nvSpPr>
        <p:spPr>
          <a:xfrm>
            <a:off x="826002" y="829624"/>
            <a:ext cx="3325583" cy="463354"/>
          </a:xfrm>
        </p:spPr>
        <p:txBody>
          <a:bodyPr>
            <a:normAutofit fontScale="85000" lnSpcReduction="10000"/>
          </a:bodyPr>
          <a:lstStyle/>
          <a:p>
            <a:r>
              <a:rPr lang="en-GB" dirty="0"/>
              <a:t>How reliable is the data?</a:t>
            </a:r>
          </a:p>
        </p:txBody>
      </p:sp>
      <p:sp>
        <p:nvSpPr>
          <p:cNvPr id="12" name="TextBox 11">
            <a:extLst>
              <a:ext uri="{FF2B5EF4-FFF2-40B4-BE49-F238E27FC236}">
                <a16:creationId xmlns:a16="http://schemas.microsoft.com/office/drawing/2014/main" id="{8D16C26C-21D9-CEBB-7CA9-54D70D5609A8}"/>
              </a:ext>
            </a:extLst>
          </p:cNvPr>
          <p:cNvSpPr txBox="1"/>
          <p:nvPr/>
        </p:nvSpPr>
        <p:spPr>
          <a:xfrm>
            <a:off x="826002" y="1489009"/>
            <a:ext cx="9537198" cy="646331"/>
          </a:xfrm>
          <a:prstGeom prst="rect">
            <a:avLst/>
          </a:prstGeom>
          <a:noFill/>
        </p:spPr>
        <p:txBody>
          <a:bodyPr wrap="square" rtlCol="0">
            <a:spAutoFit/>
          </a:bodyPr>
          <a:lstStyle/>
          <a:p>
            <a:r>
              <a:rPr lang="en-GB" dirty="0"/>
              <a:t>To understand how reliable the data is, several tests have been performed to check normality, skewness and kurtosis.</a:t>
            </a:r>
          </a:p>
        </p:txBody>
      </p:sp>
      <p:pic>
        <p:nvPicPr>
          <p:cNvPr id="3" name="Picture 2" descr="Chart, line chart&#10;&#10;Description automatically generated">
            <a:extLst>
              <a:ext uri="{FF2B5EF4-FFF2-40B4-BE49-F238E27FC236}">
                <a16:creationId xmlns:a16="http://schemas.microsoft.com/office/drawing/2014/main" id="{1AA1FA12-867E-6638-C420-A2A3E57C4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002" y="2282880"/>
            <a:ext cx="4318230" cy="2162464"/>
          </a:xfrm>
          <a:prstGeom prst="rect">
            <a:avLst/>
          </a:prstGeom>
        </p:spPr>
      </p:pic>
      <p:pic>
        <p:nvPicPr>
          <p:cNvPr id="4" name="Picture 3" descr="Text&#10;&#10;Description automatically generated">
            <a:extLst>
              <a:ext uri="{FF2B5EF4-FFF2-40B4-BE49-F238E27FC236}">
                <a16:creationId xmlns:a16="http://schemas.microsoft.com/office/drawing/2014/main" id="{D2D5C676-9F8B-C2B5-36CA-E8DD87D988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3100" y="2128413"/>
            <a:ext cx="3340100" cy="1020445"/>
          </a:xfrm>
          <a:prstGeom prst="rect">
            <a:avLst/>
          </a:prstGeom>
        </p:spPr>
      </p:pic>
      <p:pic>
        <p:nvPicPr>
          <p:cNvPr id="5" name="Picture 4" descr="Text&#10;&#10;Description automatically generated with medium confidence">
            <a:extLst>
              <a:ext uri="{FF2B5EF4-FFF2-40B4-BE49-F238E27FC236}">
                <a16:creationId xmlns:a16="http://schemas.microsoft.com/office/drawing/2014/main" id="{2AB83163-0EFC-2A0C-C44B-BD7A428FF7F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47769" y="3364112"/>
            <a:ext cx="2941357" cy="2108848"/>
          </a:xfrm>
          <a:prstGeom prst="rect">
            <a:avLst/>
          </a:prstGeom>
        </p:spPr>
      </p:pic>
    </p:spTree>
    <p:extLst>
      <p:ext uri="{BB962C8B-B14F-4D97-AF65-F5344CB8AC3E}">
        <p14:creationId xmlns:p14="http://schemas.microsoft.com/office/powerpoint/2010/main" val="480001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DC7F8E-230D-30CA-A437-79C33710AC76}"/>
              </a:ext>
            </a:extLst>
          </p:cNvPr>
          <p:cNvSpPr>
            <a:spLocks noGrp="1"/>
          </p:cNvSpPr>
          <p:nvPr>
            <p:ph type="body" sz="quarter" idx="10"/>
          </p:nvPr>
        </p:nvSpPr>
        <p:spPr>
          <a:xfrm>
            <a:off x="1631699" y="1351686"/>
            <a:ext cx="4054398" cy="463354"/>
          </a:xfrm>
        </p:spPr>
        <p:txBody>
          <a:bodyPr>
            <a:normAutofit lnSpcReduction="10000"/>
          </a:bodyPr>
          <a:lstStyle/>
          <a:p>
            <a:r>
              <a:rPr lang="en-GB" dirty="0"/>
              <a:t>FURTHER INVESTIGATION</a:t>
            </a:r>
          </a:p>
        </p:txBody>
      </p:sp>
    </p:spTree>
    <p:extLst>
      <p:ext uri="{BB962C8B-B14F-4D97-AF65-F5344CB8AC3E}">
        <p14:creationId xmlns:p14="http://schemas.microsoft.com/office/powerpoint/2010/main" val="7784065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1CE410-535F-A846-8429-E54E3442FD6D}"/>
              </a:ext>
            </a:extLst>
          </p:cNvPr>
          <p:cNvSpPr>
            <a:spLocks noGrp="1"/>
          </p:cNvSpPr>
          <p:nvPr>
            <p:ph type="body" sz="quarter" idx="10"/>
          </p:nvPr>
        </p:nvSpPr>
        <p:spPr>
          <a:xfrm>
            <a:off x="826002" y="829624"/>
            <a:ext cx="3525281" cy="463354"/>
          </a:xfrm>
        </p:spPr>
        <p:txBody>
          <a:bodyPr>
            <a:normAutofit fontScale="92500"/>
          </a:bodyPr>
          <a:lstStyle/>
          <a:p>
            <a:r>
              <a:rPr lang="en-GB" dirty="0"/>
              <a:t>Continual Improvement</a:t>
            </a:r>
          </a:p>
        </p:txBody>
      </p:sp>
      <p:sp>
        <p:nvSpPr>
          <p:cNvPr id="6" name="TextBox 5">
            <a:extLst>
              <a:ext uri="{FF2B5EF4-FFF2-40B4-BE49-F238E27FC236}">
                <a16:creationId xmlns:a16="http://schemas.microsoft.com/office/drawing/2014/main" id="{CB8CA9DB-0FEF-6416-2612-A82ADE036903}"/>
              </a:ext>
            </a:extLst>
          </p:cNvPr>
          <p:cNvSpPr txBox="1"/>
          <p:nvPr/>
        </p:nvSpPr>
        <p:spPr>
          <a:xfrm>
            <a:off x="900545" y="1717964"/>
            <a:ext cx="9220601" cy="861774"/>
          </a:xfrm>
          <a:prstGeom prst="rect">
            <a:avLst/>
          </a:prstGeom>
          <a:noFill/>
        </p:spPr>
        <p:txBody>
          <a:bodyPr wrap="none" rtlCol="0">
            <a:spAutoFit/>
          </a:bodyPr>
          <a:lstStyle/>
          <a:p>
            <a:r>
              <a:rPr lang="en-GB" sz="1600" dirty="0"/>
              <a:t>Further investigation is recommended on the data sets provided by Turtle Games, with focus areas including:</a:t>
            </a:r>
          </a:p>
          <a:p>
            <a:endParaRPr lang="en-GB" sz="1600" dirty="0"/>
          </a:p>
          <a:p>
            <a:endParaRPr lang="en-GB" dirty="0"/>
          </a:p>
        </p:txBody>
      </p:sp>
      <p:sp>
        <p:nvSpPr>
          <p:cNvPr id="7" name="TextBox 6">
            <a:extLst>
              <a:ext uri="{FF2B5EF4-FFF2-40B4-BE49-F238E27FC236}">
                <a16:creationId xmlns:a16="http://schemas.microsoft.com/office/drawing/2014/main" id="{A7BD6D5C-0DE5-7483-51B8-8F16267D2882}"/>
              </a:ext>
            </a:extLst>
          </p:cNvPr>
          <p:cNvSpPr txBox="1"/>
          <p:nvPr/>
        </p:nvSpPr>
        <p:spPr>
          <a:xfrm>
            <a:off x="900545" y="2258291"/>
            <a:ext cx="9790381" cy="3816429"/>
          </a:xfrm>
          <a:prstGeom prst="rect">
            <a:avLst/>
          </a:prstGeom>
          <a:noFill/>
        </p:spPr>
        <p:txBody>
          <a:bodyPr wrap="square" rtlCol="0">
            <a:spAutoFit/>
          </a:bodyPr>
          <a:lstStyle/>
          <a:p>
            <a:pPr marL="342900" lvl="0" indent="-342900">
              <a:buSzPts val="1000"/>
              <a:buFont typeface="Symbol" pitchFamily="2" charset="2"/>
              <a:buChar char=""/>
              <a:tabLst>
                <a:tab pos="457200" algn="l"/>
              </a:tabLst>
            </a:pPr>
            <a:r>
              <a:rPr lang="en-GB" sz="1400" dirty="0">
                <a:effectLst/>
                <a:latin typeface="Calibri" panose="020F0502020204030204" pitchFamily="34" charset="0"/>
                <a:ea typeface="Times New Roman" panose="02020603050405020304" pitchFamily="18" charset="0"/>
                <a:cs typeface="Calibri" panose="020F0502020204030204" pitchFamily="34" charset="0"/>
              </a:rPr>
              <a:t>Multiple linear regression to be performed against the loyalty points to see if there is a combination which more accurately predicts the combination that will enhance loyalty point acquisition. </a:t>
            </a:r>
          </a:p>
          <a:p>
            <a:pPr lvl="0">
              <a:buSzPts val="1000"/>
              <a:tabLst>
                <a:tab pos="457200" algn="l"/>
              </a:tabLst>
            </a:pP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GB" sz="1400" dirty="0">
                <a:effectLst/>
                <a:latin typeface="Calibri" panose="020F0502020204030204" pitchFamily="34" charset="0"/>
                <a:ea typeface="Times New Roman" panose="02020603050405020304" pitchFamily="18" charset="0"/>
                <a:cs typeface="Calibri" panose="020F0502020204030204" pitchFamily="34" charset="0"/>
              </a:rPr>
              <a:t>Breakdown of EU and NA states/countries to have a more granular view of where the sales make up is and where to target campaigns</a:t>
            </a:r>
          </a:p>
          <a:p>
            <a:pPr lvl="0">
              <a:buSzPts val="1000"/>
              <a:tabLst>
                <a:tab pos="457200" algn="l"/>
              </a:tabLst>
            </a:pP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GB" sz="1400" dirty="0">
                <a:effectLst/>
                <a:latin typeface="Calibri" panose="020F0502020204030204" pitchFamily="34" charset="0"/>
                <a:ea typeface="Times New Roman" panose="02020603050405020304" pitchFamily="18" charset="0"/>
                <a:cs typeface="Calibri" panose="020F0502020204030204" pitchFamily="34" charset="0"/>
              </a:rPr>
              <a:t>Cleanse the data or get additional data to get a better, more normalised data set.</a:t>
            </a:r>
          </a:p>
          <a:p>
            <a:pPr lvl="0">
              <a:buSzPts val="1000"/>
              <a:tabLst>
                <a:tab pos="457200" algn="l"/>
              </a:tabLst>
            </a:pP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GB" sz="1400" dirty="0">
                <a:effectLst/>
                <a:latin typeface="Calibri" panose="020F0502020204030204" pitchFamily="34" charset="0"/>
                <a:ea typeface="Times New Roman" panose="02020603050405020304" pitchFamily="18" charset="0"/>
                <a:cs typeface="Calibri" panose="020F0502020204030204" pitchFamily="34" charset="0"/>
              </a:rPr>
              <a:t>Run a multiple linear regression of loyalty points, using score, age and remuneration to see if the age has any additional influence over loyalty points.</a:t>
            </a:r>
          </a:p>
          <a:p>
            <a:pPr lvl="0">
              <a:buSzPts val="1000"/>
              <a:tabLst>
                <a:tab pos="457200" algn="l"/>
              </a:tabLst>
            </a:pP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GB" sz="1400" dirty="0">
                <a:effectLst/>
                <a:latin typeface="Calibri" panose="020F0502020204030204" pitchFamily="34" charset="0"/>
                <a:ea typeface="Times New Roman" panose="02020603050405020304" pitchFamily="18" charset="0"/>
                <a:cs typeface="Calibri" panose="020F0502020204030204" pitchFamily="34" charset="0"/>
              </a:rPr>
              <a:t>Identify further negative sentiment to link to specific products or determine ways of improving manufacture or business process.</a:t>
            </a:r>
          </a:p>
          <a:p>
            <a:pPr marL="342900" lvl="0" indent="-342900">
              <a:buSzPts val="1000"/>
              <a:buFont typeface="Symbol" pitchFamily="2" charset="2"/>
              <a:buChar char=""/>
              <a:tabLst>
                <a:tab pos="457200" algn="l"/>
              </a:tabLst>
            </a:pPr>
            <a:endParaRPr lang="en-GB" sz="1400" dirty="0">
              <a:latin typeface="Calibri" panose="020F0502020204030204" pitchFamily="34" charset="0"/>
              <a:ea typeface="Calibri" panose="020F0502020204030204" pitchFamily="34" charset="0"/>
              <a:cs typeface="Calibri" panose="020F0502020204030204" pitchFamily="34" charset="0"/>
            </a:endParaRPr>
          </a:p>
          <a:p>
            <a:pPr marL="342900" lvl="0" indent="-342900">
              <a:buSzPts val="1000"/>
              <a:buFont typeface="Symbol" pitchFamily="2" charset="2"/>
              <a:buChar char=""/>
              <a:tabLst>
                <a:tab pos="457200" algn="l"/>
              </a:tabLst>
            </a:pPr>
            <a:r>
              <a:rPr lang="en-GB" sz="1400" dirty="0">
                <a:latin typeface="Calibri" panose="020F0502020204030204" pitchFamily="34" charset="0"/>
                <a:ea typeface="Calibri" panose="020F0502020204030204" pitchFamily="34" charset="0"/>
                <a:cs typeface="Calibri" panose="020F0502020204030204" pitchFamily="34" charset="0"/>
              </a:rPr>
              <a:t>Look to transform the sales data using logarithmic or alternative methods to try and bring the normality and skewness back towards zero.</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Tree>
    <p:extLst>
      <p:ext uri="{BB962C8B-B14F-4D97-AF65-F5344CB8AC3E}">
        <p14:creationId xmlns:p14="http://schemas.microsoft.com/office/powerpoint/2010/main" val="96352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EE9BFE-7833-3946-BD74-A8BF94F06554}"/>
              </a:ext>
            </a:extLst>
          </p:cNvPr>
          <p:cNvSpPr>
            <a:spLocks noGrp="1"/>
          </p:cNvSpPr>
          <p:nvPr>
            <p:ph type="body" sz="quarter" idx="10"/>
          </p:nvPr>
        </p:nvSpPr>
        <p:spPr/>
        <p:txBody>
          <a:bodyPr>
            <a:normAutofit lnSpcReduction="10000"/>
          </a:bodyPr>
          <a:lstStyle/>
          <a:p>
            <a:r>
              <a:rPr lang="en-GB" dirty="0"/>
              <a:t>BRIEF</a:t>
            </a:r>
          </a:p>
        </p:txBody>
      </p:sp>
      <p:sp>
        <p:nvSpPr>
          <p:cNvPr id="3" name="TextBox 2">
            <a:extLst>
              <a:ext uri="{FF2B5EF4-FFF2-40B4-BE49-F238E27FC236}">
                <a16:creationId xmlns:a16="http://schemas.microsoft.com/office/drawing/2014/main" id="{850BB1CD-3267-B31B-7C3B-CEAE04B94D1B}"/>
              </a:ext>
            </a:extLst>
          </p:cNvPr>
          <p:cNvSpPr txBox="1"/>
          <p:nvPr/>
        </p:nvSpPr>
        <p:spPr>
          <a:xfrm>
            <a:off x="3857297" y="1040524"/>
            <a:ext cx="8166537" cy="3847207"/>
          </a:xfrm>
          <a:prstGeom prst="rect">
            <a:avLst/>
          </a:prstGeom>
          <a:noFill/>
        </p:spPr>
        <p:txBody>
          <a:bodyPr wrap="square" rtlCol="0">
            <a:spAutoFit/>
          </a:bodyPr>
          <a:lstStyle/>
          <a:p>
            <a:r>
              <a:rPr lang="en-GB" sz="1600" dirty="0">
                <a:effectLst/>
                <a:latin typeface="Calibri" panose="020F0502020204030204" pitchFamily="34" charset="0"/>
                <a:ea typeface="Times New Roman" panose="02020603050405020304" pitchFamily="18" charset="0"/>
                <a:cs typeface="Calibri" panose="020F0502020204030204" pitchFamily="34" charset="0"/>
              </a:rPr>
              <a:t>Turtle Games is a games manufacturer and retailer and supply customers on a global scale. They manufacturer and sell their own label games whilst also acting as an intermediary for other games manufacturers, selling products which they purchase from competitors.</a:t>
            </a:r>
          </a:p>
          <a:p>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r>
              <a:rPr lang="en-GB" sz="1600" dirty="0">
                <a:effectLst/>
                <a:latin typeface="Calibri" panose="020F0502020204030204" pitchFamily="34" charset="0"/>
                <a:ea typeface="Times New Roman" panose="02020603050405020304" pitchFamily="18" charset="0"/>
                <a:cs typeface="Calibri" panose="020F0502020204030204" pitchFamily="34" charset="0"/>
              </a:rPr>
              <a:t>Through the analysis of available data, Turtle Games stakeholders want to understand the following:</a:t>
            </a:r>
          </a:p>
          <a:p>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itchFamily="2" charset="2"/>
              <a:buChar char=""/>
            </a:pPr>
            <a:r>
              <a:rPr lang="en-GB" sz="1600" dirty="0">
                <a:effectLst/>
                <a:latin typeface="Calibri" panose="020F0502020204030204" pitchFamily="34" charset="0"/>
                <a:ea typeface="Times New Roman" panose="02020603050405020304" pitchFamily="18" charset="0"/>
                <a:cs typeface="Calibri" panose="020F0502020204030204" pitchFamily="34" charset="0"/>
              </a:rPr>
              <a:t>How customers accumulate loyalty points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itchFamily="2" charset="2"/>
              <a:buChar char=""/>
            </a:pPr>
            <a:r>
              <a:rPr lang="en-GB" sz="1600" dirty="0">
                <a:effectLst/>
                <a:latin typeface="Calibri" panose="020F0502020204030204" pitchFamily="34" charset="0"/>
                <a:ea typeface="Times New Roman" panose="02020603050405020304" pitchFamily="18" charset="0"/>
                <a:cs typeface="Calibri" panose="020F0502020204030204" pitchFamily="34" charset="0"/>
              </a:rPr>
              <a:t>How groups within the customer base can be used to target specific market segments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itchFamily="2" charset="2"/>
              <a:buChar char=""/>
            </a:pPr>
            <a:r>
              <a:rPr lang="en-GB" sz="1600" dirty="0">
                <a:effectLst/>
                <a:latin typeface="Calibri" panose="020F0502020204030204" pitchFamily="34" charset="0"/>
                <a:ea typeface="Times New Roman" panose="02020603050405020304" pitchFamily="18" charset="0"/>
                <a:cs typeface="Calibri" panose="020F0502020204030204" pitchFamily="34" charset="0"/>
              </a:rPr>
              <a:t>How social data can be used to inform marketing campaigns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itchFamily="2" charset="2"/>
              <a:buChar char=""/>
            </a:pPr>
            <a:r>
              <a:rPr lang="en-GB" sz="1600" dirty="0">
                <a:effectLst/>
                <a:latin typeface="Calibri" panose="020F0502020204030204" pitchFamily="34" charset="0"/>
                <a:ea typeface="Times New Roman" panose="02020603050405020304" pitchFamily="18" charset="0"/>
                <a:cs typeface="Calibri" panose="020F0502020204030204" pitchFamily="34" charset="0"/>
              </a:rPr>
              <a:t>Impact on sales by product</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itchFamily="2" charset="2"/>
              <a:buChar char=""/>
            </a:pPr>
            <a:r>
              <a:rPr lang="en-GB" sz="1600" dirty="0">
                <a:effectLst/>
                <a:latin typeface="Calibri" panose="020F0502020204030204" pitchFamily="34" charset="0"/>
                <a:ea typeface="Times New Roman" panose="02020603050405020304" pitchFamily="18" charset="0"/>
                <a:cs typeface="Calibri" panose="020F0502020204030204" pitchFamily="34" charset="0"/>
              </a:rPr>
              <a:t>How reliable the data is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buFont typeface="Symbol" pitchFamily="2" charset="2"/>
              <a:buChar char=""/>
            </a:pPr>
            <a:r>
              <a:rPr lang="en-GB" sz="1600" dirty="0">
                <a:effectLst/>
                <a:latin typeface="Calibri" panose="020F0502020204030204" pitchFamily="34" charset="0"/>
                <a:ea typeface="Times New Roman" panose="02020603050405020304" pitchFamily="18" charset="0"/>
                <a:cs typeface="Calibri" panose="020F0502020204030204" pitchFamily="34" charset="0"/>
              </a:rPr>
              <a:t>What the relationship is (if any) between geographical locations and global sales.</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a:p>
            <a:endParaRPr lang="en-GB" dirty="0"/>
          </a:p>
        </p:txBody>
      </p:sp>
    </p:spTree>
    <p:extLst>
      <p:ext uri="{BB962C8B-B14F-4D97-AF65-F5344CB8AC3E}">
        <p14:creationId xmlns:p14="http://schemas.microsoft.com/office/powerpoint/2010/main" val="2123522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A51251-DCA7-4243-BC06-AF32CE91DD00}"/>
              </a:ext>
            </a:extLst>
          </p:cNvPr>
          <p:cNvSpPr>
            <a:spLocks noGrp="1"/>
          </p:cNvSpPr>
          <p:nvPr>
            <p:ph type="body" sz="quarter" idx="10"/>
          </p:nvPr>
        </p:nvSpPr>
        <p:spPr>
          <a:xfrm>
            <a:off x="2260325" y="2283613"/>
            <a:ext cx="3669419" cy="556042"/>
          </a:xfrm>
        </p:spPr>
        <p:txBody>
          <a:bodyPr/>
          <a:lstStyle/>
          <a:p>
            <a:r>
              <a:rPr lang="en-GB" sz="4000" dirty="0"/>
              <a:t>LOYALTY POINT</a:t>
            </a:r>
          </a:p>
        </p:txBody>
      </p:sp>
      <p:sp>
        <p:nvSpPr>
          <p:cNvPr id="3" name="Text Placeholder 2">
            <a:extLst>
              <a:ext uri="{FF2B5EF4-FFF2-40B4-BE49-F238E27FC236}">
                <a16:creationId xmlns:a16="http://schemas.microsoft.com/office/drawing/2014/main" id="{55D53B4E-C8E8-CF49-A9D8-FB3C69E85650}"/>
              </a:ext>
            </a:extLst>
          </p:cNvPr>
          <p:cNvSpPr>
            <a:spLocks noGrp="1"/>
          </p:cNvSpPr>
          <p:nvPr>
            <p:ph type="body" sz="quarter" idx="11"/>
          </p:nvPr>
        </p:nvSpPr>
        <p:spPr>
          <a:xfrm>
            <a:off x="2260108" y="2839873"/>
            <a:ext cx="3100168" cy="668338"/>
          </a:xfrm>
        </p:spPr>
        <p:txBody>
          <a:bodyPr>
            <a:noAutofit/>
          </a:bodyPr>
          <a:lstStyle/>
          <a:p>
            <a:r>
              <a:rPr lang="en-GB" sz="4000" dirty="0"/>
              <a:t>ANALYSIS</a:t>
            </a:r>
          </a:p>
        </p:txBody>
      </p:sp>
    </p:spTree>
    <p:extLst>
      <p:ext uri="{BB962C8B-B14F-4D97-AF65-F5344CB8AC3E}">
        <p14:creationId xmlns:p14="http://schemas.microsoft.com/office/powerpoint/2010/main" val="3701488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DEF8C34-0E19-8D1A-21EC-781E28A5A821}"/>
              </a:ext>
            </a:extLst>
          </p:cNvPr>
          <p:cNvSpPr>
            <a:spLocks noGrp="1"/>
          </p:cNvSpPr>
          <p:nvPr>
            <p:ph type="body" sz="quarter" idx="10"/>
          </p:nvPr>
        </p:nvSpPr>
        <p:spPr>
          <a:xfrm>
            <a:off x="9312165" y="1348131"/>
            <a:ext cx="2669627" cy="463354"/>
          </a:xfrm>
        </p:spPr>
        <p:txBody>
          <a:bodyPr>
            <a:normAutofit lnSpcReduction="10000"/>
          </a:bodyPr>
          <a:lstStyle/>
          <a:p>
            <a:r>
              <a:rPr lang="en-GB" dirty="0"/>
              <a:t>Linearity</a:t>
            </a:r>
          </a:p>
        </p:txBody>
      </p:sp>
      <p:sp>
        <p:nvSpPr>
          <p:cNvPr id="6" name="TextBox 5">
            <a:extLst>
              <a:ext uri="{FF2B5EF4-FFF2-40B4-BE49-F238E27FC236}">
                <a16:creationId xmlns:a16="http://schemas.microsoft.com/office/drawing/2014/main" id="{2CCE0B68-D9D3-7EB7-D4BA-9D435873FCEC}"/>
              </a:ext>
            </a:extLst>
          </p:cNvPr>
          <p:cNvSpPr txBox="1"/>
          <p:nvPr/>
        </p:nvSpPr>
        <p:spPr>
          <a:xfrm>
            <a:off x="756745" y="1348131"/>
            <a:ext cx="8103476" cy="2123658"/>
          </a:xfrm>
          <a:prstGeom prst="rect">
            <a:avLst/>
          </a:prstGeom>
          <a:noFill/>
        </p:spPr>
        <p:txBody>
          <a:bodyPr wrap="square" rtlCol="0">
            <a:spAutoFit/>
          </a:bodyPr>
          <a:lstStyle/>
          <a:p>
            <a:r>
              <a:rPr lang="en-GB" sz="1400" dirty="0"/>
              <a:t>Analysis was performed on the available Turtle Games data, focusing initially on the relationships between Loyalty Points, Spending Score, Remuneration and Age.</a:t>
            </a:r>
          </a:p>
          <a:p>
            <a:endParaRPr lang="en-GB" sz="1400" dirty="0"/>
          </a:p>
          <a:p>
            <a:r>
              <a:rPr lang="en-GB" sz="1400" dirty="0"/>
              <a:t>The simple linear regression models show us that there is clear linear relationships when it comes to Renumeration and Spending Score but not when it comes to Age.</a:t>
            </a:r>
          </a:p>
          <a:p>
            <a:endParaRPr lang="en-GB" sz="1400" dirty="0"/>
          </a:p>
          <a:p>
            <a:endParaRPr lang="en-GB" sz="1400" dirty="0"/>
          </a:p>
          <a:p>
            <a:r>
              <a:rPr lang="en-GB" sz="1600" dirty="0"/>
              <a:t> </a:t>
            </a:r>
          </a:p>
          <a:p>
            <a:endParaRPr lang="en-GB" dirty="0"/>
          </a:p>
        </p:txBody>
      </p:sp>
      <p:pic>
        <p:nvPicPr>
          <p:cNvPr id="2" name="Picture 1" descr="Chart, scatter chart&#10;&#10;Description automatically generated">
            <a:extLst>
              <a:ext uri="{FF2B5EF4-FFF2-40B4-BE49-F238E27FC236}">
                <a16:creationId xmlns:a16="http://schemas.microsoft.com/office/drawing/2014/main" id="{850C5EE1-241B-A400-DDE7-98F53DBDFB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6745" y="2473740"/>
            <a:ext cx="3374988" cy="2086410"/>
          </a:xfrm>
          <a:prstGeom prst="rect">
            <a:avLst/>
          </a:prstGeom>
        </p:spPr>
      </p:pic>
      <p:pic>
        <p:nvPicPr>
          <p:cNvPr id="3" name="Picture 2" descr="Chart, scatter chart&#10;&#10;Description automatically generated">
            <a:extLst>
              <a:ext uri="{FF2B5EF4-FFF2-40B4-BE49-F238E27FC236}">
                <a16:creationId xmlns:a16="http://schemas.microsoft.com/office/drawing/2014/main" id="{33C41B97-3FE7-925B-45F8-AF026DB2917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68438" y="2464786"/>
            <a:ext cx="3230347" cy="2094467"/>
          </a:xfrm>
          <a:prstGeom prst="rect">
            <a:avLst/>
          </a:prstGeom>
        </p:spPr>
      </p:pic>
      <p:pic>
        <p:nvPicPr>
          <p:cNvPr id="4" name="Picture 3" descr="Chart, scatter chart&#10;&#10;Description automatically generated">
            <a:extLst>
              <a:ext uri="{FF2B5EF4-FFF2-40B4-BE49-F238E27FC236}">
                <a16:creationId xmlns:a16="http://schemas.microsoft.com/office/drawing/2014/main" id="{5B9D9895-14F3-D88A-439A-BAD34D7C2A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86995" y="4356950"/>
            <a:ext cx="3230346" cy="2086410"/>
          </a:xfrm>
          <a:prstGeom prst="rect">
            <a:avLst/>
          </a:prstGeom>
        </p:spPr>
      </p:pic>
    </p:spTree>
    <p:extLst>
      <p:ext uri="{BB962C8B-B14F-4D97-AF65-F5344CB8AC3E}">
        <p14:creationId xmlns:p14="http://schemas.microsoft.com/office/powerpoint/2010/main" val="3446110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1CE410-535F-A846-8429-E54E3442FD6D}"/>
              </a:ext>
            </a:extLst>
          </p:cNvPr>
          <p:cNvSpPr>
            <a:spLocks noGrp="1"/>
          </p:cNvSpPr>
          <p:nvPr>
            <p:ph type="body" sz="quarter" idx="10"/>
          </p:nvPr>
        </p:nvSpPr>
        <p:spPr>
          <a:xfrm>
            <a:off x="826002" y="829624"/>
            <a:ext cx="3325583" cy="463354"/>
          </a:xfrm>
        </p:spPr>
        <p:txBody>
          <a:bodyPr>
            <a:normAutofit fontScale="92500"/>
          </a:bodyPr>
          <a:lstStyle/>
          <a:p>
            <a:r>
              <a:rPr lang="en-GB" dirty="0"/>
              <a:t>Loyalty Points Insights</a:t>
            </a:r>
          </a:p>
        </p:txBody>
      </p:sp>
      <p:sp>
        <p:nvSpPr>
          <p:cNvPr id="3" name="TextBox 2">
            <a:extLst>
              <a:ext uri="{FF2B5EF4-FFF2-40B4-BE49-F238E27FC236}">
                <a16:creationId xmlns:a16="http://schemas.microsoft.com/office/drawing/2014/main" id="{A69E0292-395F-D934-5474-33FF53252692}"/>
              </a:ext>
            </a:extLst>
          </p:cNvPr>
          <p:cNvSpPr txBox="1"/>
          <p:nvPr/>
        </p:nvSpPr>
        <p:spPr>
          <a:xfrm>
            <a:off x="914400" y="1702676"/>
            <a:ext cx="10773103" cy="2554545"/>
          </a:xfrm>
          <a:prstGeom prst="rect">
            <a:avLst/>
          </a:prstGeom>
          <a:noFill/>
        </p:spPr>
        <p:txBody>
          <a:bodyPr wrap="square" rtlCol="0">
            <a:spAutoFit/>
          </a:bodyPr>
          <a:lstStyle/>
          <a:p>
            <a:r>
              <a:rPr lang="en-GB" sz="1600" dirty="0"/>
              <a:t>For renumeration and spending score, we can predict that the higher the value, the higher the loyalty point accumulation will be.</a:t>
            </a:r>
          </a:p>
          <a:p>
            <a:endParaRPr lang="en-GB" sz="1600" dirty="0"/>
          </a:p>
          <a:p>
            <a:r>
              <a:rPr lang="en-GB" sz="1600" dirty="0"/>
              <a:t>The majority of Loyalty point accumulation is clustered at</a:t>
            </a:r>
          </a:p>
          <a:p>
            <a:pPr marL="285750" indent="-285750">
              <a:buFontTx/>
              <a:buChar char="-"/>
            </a:pPr>
            <a:r>
              <a:rPr lang="en-GB" sz="1600" dirty="0"/>
              <a:t>renumeration between £40 and £60,000</a:t>
            </a:r>
          </a:p>
          <a:p>
            <a:pPr marL="285750" indent="-285750">
              <a:buFontTx/>
              <a:buChar char="-"/>
            </a:pPr>
            <a:r>
              <a:rPr lang="en-GB" sz="1600" dirty="0"/>
              <a:t>Spending score between 40 and 60</a:t>
            </a:r>
          </a:p>
          <a:p>
            <a:pPr marL="285750" indent="-285750">
              <a:buFontTx/>
              <a:buChar char="-"/>
            </a:pPr>
            <a:endParaRPr lang="en-GB" sz="1600" dirty="0"/>
          </a:p>
          <a:p>
            <a:r>
              <a:rPr lang="en-GB" sz="1600" dirty="0"/>
              <a:t>Age doesn’t have any linearity with loyalty points and so no real insights can be gained on whether age increases loyalty point accumulation. However, it could be used as a factor in combination with one or both of the other variables being measured. (see continual improvement)</a:t>
            </a:r>
          </a:p>
        </p:txBody>
      </p:sp>
    </p:spTree>
    <p:extLst>
      <p:ext uri="{BB962C8B-B14F-4D97-AF65-F5344CB8AC3E}">
        <p14:creationId xmlns:p14="http://schemas.microsoft.com/office/powerpoint/2010/main" val="1113446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A51251-DCA7-4243-BC06-AF32CE91DD00}"/>
              </a:ext>
            </a:extLst>
          </p:cNvPr>
          <p:cNvSpPr>
            <a:spLocks noGrp="1"/>
          </p:cNvSpPr>
          <p:nvPr>
            <p:ph type="body" sz="quarter" idx="10"/>
          </p:nvPr>
        </p:nvSpPr>
        <p:spPr>
          <a:xfrm>
            <a:off x="7609490" y="2025223"/>
            <a:ext cx="3094037" cy="556042"/>
          </a:xfrm>
        </p:spPr>
        <p:txBody>
          <a:bodyPr/>
          <a:lstStyle/>
          <a:p>
            <a:r>
              <a:rPr lang="en-GB" sz="4000" dirty="0"/>
              <a:t>CUSTOMER </a:t>
            </a:r>
          </a:p>
        </p:txBody>
      </p:sp>
      <p:sp>
        <p:nvSpPr>
          <p:cNvPr id="3" name="Text Placeholder 2">
            <a:extLst>
              <a:ext uri="{FF2B5EF4-FFF2-40B4-BE49-F238E27FC236}">
                <a16:creationId xmlns:a16="http://schemas.microsoft.com/office/drawing/2014/main" id="{55D53B4E-C8E8-CF49-A9D8-FB3C69E85650}"/>
              </a:ext>
            </a:extLst>
          </p:cNvPr>
          <p:cNvSpPr>
            <a:spLocks noGrp="1"/>
          </p:cNvSpPr>
          <p:nvPr>
            <p:ph type="body" sz="quarter" idx="11"/>
          </p:nvPr>
        </p:nvSpPr>
        <p:spPr>
          <a:xfrm>
            <a:off x="7842852" y="2581265"/>
            <a:ext cx="2860675" cy="668338"/>
          </a:xfrm>
        </p:spPr>
        <p:txBody>
          <a:bodyPr>
            <a:normAutofit/>
          </a:bodyPr>
          <a:lstStyle/>
          <a:p>
            <a:r>
              <a:rPr lang="en-GB" sz="4000" dirty="0"/>
              <a:t>CLUSTERING</a:t>
            </a:r>
          </a:p>
        </p:txBody>
      </p:sp>
    </p:spTree>
    <p:extLst>
      <p:ext uri="{BB962C8B-B14F-4D97-AF65-F5344CB8AC3E}">
        <p14:creationId xmlns:p14="http://schemas.microsoft.com/office/powerpoint/2010/main" val="868659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1CE410-535F-A846-8429-E54E3442FD6D}"/>
              </a:ext>
            </a:extLst>
          </p:cNvPr>
          <p:cNvSpPr>
            <a:spLocks noGrp="1"/>
          </p:cNvSpPr>
          <p:nvPr>
            <p:ph type="body" sz="quarter" idx="10"/>
          </p:nvPr>
        </p:nvSpPr>
        <p:spPr>
          <a:xfrm>
            <a:off x="826002" y="829624"/>
            <a:ext cx="3325583" cy="463354"/>
          </a:xfrm>
        </p:spPr>
        <p:txBody>
          <a:bodyPr>
            <a:normAutofit lnSpcReduction="10000"/>
          </a:bodyPr>
          <a:lstStyle/>
          <a:p>
            <a:r>
              <a:rPr lang="en-GB" dirty="0"/>
              <a:t>Customer Clustering</a:t>
            </a:r>
          </a:p>
        </p:txBody>
      </p:sp>
      <p:sp>
        <p:nvSpPr>
          <p:cNvPr id="3" name="TextBox 2">
            <a:extLst>
              <a:ext uri="{FF2B5EF4-FFF2-40B4-BE49-F238E27FC236}">
                <a16:creationId xmlns:a16="http://schemas.microsoft.com/office/drawing/2014/main" id="{A69E0292-395F-D934-5474-33FF53252692}"/>
              </a:ext>
            </a:extLst>
          </p:cNvPr>
          <p:cNvSpPr txBox="1"/>
          <p:nvPr/>
        </p:nvSpPr>
        <p:spPr>
          <a:xfrm>
            <a:off x="698937" y="1552545"/>
            <a:ext cx="10509389" cy="1600438"/>
          </a:xfrm>
          <a:prstGeom prst="rect">
            <a:avLst/>
          </a:prstGeom>
          <a:noFill/>
        </p:spPr>
        <p:txBody>
          <a:bodyPr wrap="square" rtlCol="0">
            <a:spAutoFit/>
          </a:bodyPr>
          <a:lstStyle/>
          <a:p>
            <a:r>
              <a:rPr lang="en-GB" sz="1400" dirty="0"/>
              <a:t>In order to support targeted marketing campaigns, we have analysed the customer clusters based on the data that Turtle Games has provided.</a:t>
            </a:r>
          </a:p>
          <a:p>
            <a:endParaRPr lang="en-GB" sz="1400" dirty="0"/>
          </a:p>
          <a:p>
            <a:r>
              <a:rPr lang="en-GB" sz="1400" dirty="0"/>
              <a:t>Using k-means clustering with Elbow and Silhouette methods, we have identified the optimal number of clusters.</a:t>
            </a:r>
          </a:p>
          <a:p>
            <a:endParaRPr lang="en-GB" sz="1400" dirty="0"/>
          </a:p>
          <a:p>
            <a:endParaRPr lang="en-GB" sz="1400" dirty="0"/>
          </a:p>
          <a:p>
            <a:r>
              <a:rPr lang="en-GB" sz="1400" dirty="0"/>
              <a:t>Initial modelling of the data points to 5 clusters and further analysis was completed looking at 4,5 and 6 clusters to determine the optimal</a:t>
            </a:r>
          </a:p>
          <a:p>
            <a:endParaRPr lang="en-GB" sz="1400" dirty="0"/>
          </a:p>
        </p:txBody>
      </p:sp>
      <p:sp>
        <p:nvSpPr>
          <p:cNvPr id="4" name="TextBox 3">
            <a:extLst>
              <a:ext uri="{FF2B5EF4-FFF2-40B4-BE49-F238E27FC236}">
                <a16:creationId xmlns:a16="http://schemas.microsoft.com/office/drawing/2014/main" id="{264F6137-D640-C3A6-273E-5653E949B887}"/>
              </a:ext>
            </a:extLst>
          </p:cNvPr>
          <p:cNvSpPr txBox="1"/>
          <p:nvPr/>
        </p:nvSpPr>
        <p:spPr>
          <a:xfrm>
            <a:off x="698938" y="2523477"/>
            <a:ext cx="5743368" cy="800219"/>
          </a:xfrm>
          <a:prstGeom prst="rect">
            <a:avLst/>
          </a:prstGeom>
          <a:noFill/>
        </p:spPr>
        <p:txBody>
          <a:bodyPr wrap="square" rtlCol="0">
            <a:spAutoFit/>
          </a:bodyPr>
          <a:lstStyle/>
          <a:p>
            <a:endParaRPr lang="en-GB" sz="1400" dirty="0"/>
          </a:p>
          <a:p>
            <a:endParaRPr lang="en-GB" sz="1400" dirty="0"/>
          </a:p>
          <a:p>
            <a:endParaRPr lang="en-GB" dirty="0"/>
          </a:p>
        </p:txBody>
      </p:sp>
      <p:pic>
        <p:nvPicPr>
          <p:cNvPr id="5" name="Picture 4" descr="Chart, scatter chart&#10;&#10;Description automatically generated">
            <a:extLst>
              <a:ext uri="{FF2B5EF4-FFF2-40B4-BE49-F238E27FC236}">
                <a16:creationId xmlns:a16="http://schemas.microsoft.com/office/drawing/2014/main" id="{598DDF3D-EB4B-6769-1606-3B22D7C928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65" y="3152983"/>
            <a:ext cx="4305300" cy="2895600"/>
          </a:xfrm>
          <a:prstGeom prst="rect">
            <a:avLst/>
          </a:prstGeom>
        </p:spPr>
      </p:pic>
      <p:pic>
        <p:nvPicPr>
          <p:cNvPr id="7" name="Picture 6" descr="Chart, scatter chart&#10;&#10;Description automatically generated">
            <a:extLst>
              <a:ext uri="{FF2B5EF4-FFF2-40B4-BE49-F238E27FC236}">
                <a16:creationId xmlns:a16="http://schemas.microsoft.com/office/drawing/2014/main" id="{B31E50F3-53FC-2541-C200-31371772D7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1921" y="2987893"/>
            <a:ext cx="4814738" cy="3137634"/>
          </a:xfrm>
          <a:prstGeom prst="rect">
            <a:avLst/>
          </a:prstGeom>
        </p:spPr>
      </p:pic>
    </p:spTree>
    <p:extLst>
      <p:ext uri="{BB962C8B-B14F-4D97-AF65-F5344CB8AC3E}">
        <p14:creationId xmlns:p14="http://schemas.microsoft.com/office/powerpoint/2010/main" val="1443600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A51251-DCA7-4243-BC06-AF32CE91DD00}"/>
              </a:ext>
            </a:extLst>
          </p:cNvPr>
          <p:cNvSpPr>
            <a:spLocks noGrp="1"/>
          </p:cNvSpPr>
          <p:nvPr>
            <p:ph type="body" sz="quarter" idx="10"/>
          </p:nvPr>
        </p:nvSpPr>
        <p:spPr>
          <a:xfrm>
            <a:off x="2460023" y="2252082"/>
            <a:ext cx="2860601" cy="556042"/>
          </a:xfrm>
        </p:spPr>
        <p:txBody>
          <a:bodyPr/>
          <a:lstStyle/>
          <a:p>
            <a:r>
              <a:rPr lang="en-GB" dirty="0"/>
              <a:t>SOCIAL</a:t>
            </a:r>
            <a:r>
              <a:rPr lang="en-GB" sz="4000" dirty="0"/>
              <a:t> </a:t>
            </a:r>
            <a:r>
              <a:rPr lang="en-GB" dirty="0">
                <a:solidFill>
                  <a:srgbClr val="000034"/>
                </a:solidFill>
              </a:rPr>
              <a:t>SENTIMENT</a:t>
            </a:r>
          </a:p>
        </p:txBody>
      </p:sp>
    </p:spTree>
    <p:extLst>
      <p:ext uri="{BB962C8B-B14F-4D97-AF65-F5344CB8AC3E}">
        <p14:creationId xmlns:p14="http://schemas.microsoft.com/office/powerpoint/2010/main" val="509597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1CE410-535F-A846-8429-E54E3442FD6D}"/>
              </a:ext>
            </a:extLst>
          </p:cNvPr>
          <p:cNvSpPr>
            <a:spLocks noGrp="1"/>
          </p:cNvSpPr>
          <p:nvPr>
            <p:ph type="body" sz="quarter" idx="10"/>
          </p:nvPr>
        </p:nvSpPr>
        <p:spPr>
          <a:xfrm>
            <a:off x="826002" y="829624"/>
            <a:ext cx="3325583" cy="463354"/>
          </a:xfrm>
        </p:spPr>
        <p:txBody>
          <a:bodyPr>
            <a:normAutofit lnSpcReduction="10000"/>
          </a:bodyPr>
          <a:lstStyle/>
          <a:p>
            <a:r>
              <a:rPr lang="en-GB" dirty="0"/>
              <a:t>Word Cloud</a:t>
            </a:r>
          </a:p>
        </p:txBody>
      </p:sp>
      <p:sp>
        <p:nvSpPr>
          <p:cNvPr id="3" name="TextBox 2">
            <a:extLst>
              <a:ext uri="{FF2B5EF4-FFF2-40B4-BE49-F238E27FC236}">
                <a16:creationId xmlns:a16="http://schemas.microsoft.com/office/drawing/2014/main" id="{A69E0292-395F-D934-5474-33FF53252692}"/>
              </a:ext>
            </a:extLst>
          </p:cNvPr>
          <p:cNvSpPr txBox="1"/>
          <p:nvPr/>
        </p:nvSpPr>
        <p:spPr>
          <a:xfrm>
            <a:off x="6990110" y="1616764"/>
            <a:ext cx="4833092" cy="1384995"/>
          </a:xfrm>
          <a:prstGeom prst="rect">
            <a:avLst/>
          </a:prstGeom>
          <a:noFill/>
        </p:spPr>
        <p:txBody>
          <a:bodyPr wrap="square" rtlCol="0">
            <a:spAutoFit/>
          </a:bodyPr>
          <a:lstStyle/>
          <a:p>
            <a:r>
              <a:rPr lang="en-GB" sz="1400" dirty="0"/>
              <a:t>Taking the list of reviews from the Turtle Games data we were able to derive a word cloud which focuses in on the most frequently used words.</a:t>
            </a:r>
          </a:p>
          <a:p>
            <a:endParaRPr lang="en-GB" sz="1400" dirty="0"/>
          </a:p>
          <a:p>
            <a:r>
              <a:rPr lang="en-GB" sz="1400" dirty="0"/>
              <a:t>Overwhelmingly positive, with the most frequently used words appearing larger in the word cloud.</a:t>
            </a:r>
          </a:p>
        </p:txBody>
      </p:sp>
      <p:pic>
        <p:nvPicPr>
          <p:cNvPr id="5" name="Picture 4" descr="Text&#10;&#10;Description automatically generated">
            <a:extLst>
              <a:ext uri="{FF2B5EF4-FFF2-40B4-BE49-F238E27FC236}">
                <a16:creationId xmlns:a16="http://schemas.microsoft.com/office/drawing/2014/main" id="{5F64C48D-D113-4781-3678-F78F14B2DE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0473" y="1616764"/>
            <a:ext cx="6139248" cy="3412436"/>
          </a:xfrm>
          <a:prstGeom prst="rect">
            <a:avLst/>
          </a:prstGeom>
        </p:spPr>
      </p:pic>
    </p:spTree>
    <p:extLst>
      <p:ext uri="{BB962C8B-B14F-4D97-AF65-F5344CB8AC3E}">
        <p14:creationId xmlns:p14="http://schemas.microsoft.com/office/powerpoint/2010/main" val="4468876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2685</TotalTime>
  <Words>1164</Words>
  <Application>Microsoft Macintosh PowerPoint</Application>
  <PresentationFormat>Widescreen</PresentationFormat>
  <Paragraphs>106</Paragraphs>
  <Slides>18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Arimo</vt:lpstr>
      <vt:lpstr>Calibri</vt:lpstr>
      <vt:lpstr>Calibri Light</vt:lpstr>
      <vt:lpstr>Symbol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Jade Scotney</dc:creator>
  <cp:lastModifiedBy>Matt Rose</cp:lastModifiedBy>
  <cp:revision>7</cp:revision>
  <dcterms:created xsi:type="dcterms:W3CDTF">2021-10-25T12:44:37Z</dcterms:created>
  <dcterms:modified xsi:type="dcterms:W3CDTF">2022-09-09T07:01:32Z</dcterms:modified>
</cp:coreProperties>
</file>